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</Types>
</file>

<file path=_rels/.rels><?xml version="1.0" encoding="UTF-8"?>
<Relationships xmlns="http://schemas.openxmlformats.org/package/2006/relationships"><Relationship Id="rId1" Type="http://schemas.openxmlformats.org/officeDocument/2006/relationships/officeDocument" Target="ppt/presentation.xml"></Relationship><Relationship Id="rId2" Type="http://schemas.openxmlformats.org/package/2006/relationships/metadata/core-properties" Target="docProps/core.xml"></Relationship><Relationship Id="rId3" Type="http://schemas.openxmlformats.org/officeDocument/2006/relationships/extended-properties" Target="docProps/app.xml"></Relationship><Relationship Id="rId4" Type="http://schemas.openxmlformats.org/package/2006/relationships/metadata/thumbnail" Target="docProps/thumbnail.jpeg"></Relationship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saveSubsetFonts="1">
  <p:sldMasterIdLst>
    <p:sldMasterId id="2147483790" r:id="rId13"/>
  </p:sldMasterIdLst>
  <p:notesMasterIdLst>
    <p:notesMasterId r:id="rId15"/>
  </p:notesMasterIdLst>
  <p:sldIdLst>
    <p:sldId id="281" r:id="rId17"/>
    <p:sldId id="581" r:id="rId18"/>
    <p:sldId id="256" r:id="rId19"/>
    <p:sldId id="532" r:id="rId20"/>
    <p:sldId id="513" r:id="rId21"/>
    <p:sldId id="514" r:id="rId22"/>
    <p:sldId id="288" r:id="rId23"/>
    <p:sldId id="515" r:id="rId24"/>
    <p:sldId id="516" r:id="rId25"/>
    <p:sldId id="284" r:id="rId26"/>
    <p:sldId id="517" r:id="rId27"/>
    <p:sldId id="518" r:id="rId28"/>
    <p:sldId id="519" r:id="rId29"/>
    <p:sldId id="520" r:id="rId30"/>
    <p:sldId id="273" r:id="rId31"/>
    <p:sldId id="289" r:id="rId32"/>
    <p:sldId id="294" r:id="rId33"/>
    <p:sldId id="295" r:id="rId34"/>
    <p:sldId id="293" r:id="rId35"/>
    <p:sldId id="290" r:id="rId36"/>
    <p:sldId id="291" r:id="rId37"/>
    <p:sldId id="296" r:id="rId38"/>
    <p:sldId id="521" r:id="rId39"/>
    <p:sldId id="302" r:id="rId40"/>
    <p:sldId id="270" r:id="rId41"/>
    <p:sldId id="297" r:id="rId42"/>
    <p:sldId id="583" r:id="rId43"/>
    <p:sldId id="523" r:id="rId44"/>
    <p:sldId id="524" r:id="rId45"/>
    <p:sldId id="272" r:id="rId46"/>
    <p:sldId id="304" r:id="rId47"/>
    <p:sldId id="525" r:id="rId48"/>
    <p:sldId id="526" r:id="rId49"/>
    <p:sldId id="527" r:id="rId50"/>
    <p:sldId id="528" r:id="rId51"/>
    <p:sldId id="529" r:id="rId52"/>
    <p:sldId id="530" r:id="rId53"/>
    <p:sldId id="264" r:id="rId54"/>
    <p:sldId id="265" r:id="rId55"/>
    <p:sldId id="266" r:id="rId56"/>
    <p:sldId id="267" r:id="rId57"/>
    <p:sldId id="276" r:id="rId58"/>
    <p:sldId id="277" r:id="rId59"/>
    <p:sldId id="278" r:id="rId60"/>
    <p:sldId id="279" r:id="rId61"/>
    <p:sldId id="271" r:id="rId62"/>
    <p:sldId id="280" r:id="rId63"/>
    <p:sldId id="531" r:id="rId64"/>
    <p:sldId id="303" r:id="rId65"/>
    <p:sldId id="301" r:id="rId66"/>
    <p:sldId id="305" r:id="rId67"/>
    <p:sldId id="584" r:id="rId68"/>
    <p:sldId id="307" r:id="rId69"/>
    <p:sldId id="286" r:id="rId70"/>
    <p:sldId id="308" r:id="rId71"/>
    <p:sldId id="309" r:id="rId72"/>
    <p:sldId id="310" r:id="rId73"/>
    <p:sldId id="311" r:id="rId74"/>
    <p:sldId id="312" r:id="rId75"/>
    <p:sldId id="313" r:id="rId76"/>
    <p:sldId id="314" r:id="rId77"/>
    <p:sldId id="315" r:id="rId78"/>
    <p:sldId id="316" r:id="rId79"/>
    <p:sldId id="317" r:id="rId80"/>
    <p:sldId id="318" r:id="rId81"/>
    <p:sldId id="319" r:id="rId82"/>
    <p:sldId id="320" r:id="rId83"/>
    <p:sldId id="321" r:id="rId84"/>
    <p:sldId id="322" r:id="rId85"/>
    <p:sldId id="323" r:id="rId86"/>
    <p:sldId id="324" r:id="rId87"/>
    <p:sldId id="325" r:id="rId88"/>
    <p:sldId id="326" r:id="rId89"/>
    <p:sldId id="327" r:id="rId90"/>
    <p:sldId id="328" r:id="rId91"/>
    <p:sldId id="329" r:id="rId92"/>
    <p:sldId id="330" r:id="rId93"/>
    <p:sldId id="331" r:id="rId94"/>
    <p:sldId id="332" r:id="rId95"/>
    <p:sldId id="333" r:id="rId96"/>
    <p:sldId id="334" r:id="rId97"/>
    <p:sldId id="335" r:id="rId98"/>
    <p:sldId id="336" r:id="rId99"/>
    <p:sldId id="337" r:id="rId100"/>
    <p:sldId id="338" r:id="rId101"/>
    <p:sldId id="339" r:id="rId102"/>
    <p:sldId id="340" r:id="rId103"/>
    <p:sldId id="341" r:id="rId104"/>
    <p:sldId id="342" r:id="rId105"/>
    <p:sldId id="343" r:id="rId106"/>
    <p:sldId id="344" r:id="rId107"/>
    <p:sldId id="345" r:id="rId108"/>
    <p:sldId id="346" r:id="rId109"/>
    <p:sldId id="536" r:id="rId110"/>
    <p:sldId id="537" r:id="rId111"/>
    <p:sldId id="585" r:id="rId112"/>
    <p:sldId id="544" r:id="rId113"/>
    <p:sldId id="539" r:id="rId114"/>
    <p:sldId id="540" r:id="rId115"/>
    <p:sldId id="541" r:id="rId116"/>
    <p:sldId id="542" r:id="rId117"/>
    <p:sldId id="545" r:id="rId118"/>
    <p:sldId id="546" r:id="rId119"/>
    <p:sldId id="547" r:id="rId120"/>
    <p:sldId id="548" r:id="rId121"/>
    <p:sldId id="549" r:id="rId122"/>
    <p:sldId id="550" r:id="rId123"/>
    <p:sldId id="551" r:id="rId124"/>
    <p:sldId id="552" r:id="rId125"/>
    <p:sldId id="553" r:id="rId126"/>
    <p:sldId id="554" r:id="rId127"/>
    <p:sldId id="555" r:id="rId128"/>
    <p:sldId id="556" r:id="rId129"/>
    <p:sldId id="558" r:id="rId130"/>
    <p:sldId id="557" r:id="rId131"/>
    <p:sldId id="560" r:id="rId132"/>
    <p:sldId id="561" r:id="rId133"/>
    <p:sldId id="559" r:id="rId134"/>
    <p:sldId id="562" r:id="rId135"/>
    <p:sldId id="564" r:id="rId136"/>
    <p:sldId id="563" r:id="rId137"/>
    <p:sldId id="566" r:id="rId138"/>
    <p:sldId id="565" r:id="rId139"/>
    <p:sldId id="567" r:id="rId140"/>
    <p:sldId id="569" r:id="rId141"/>
    <p:sldId id="568" r:id="rId142"/>
    <p:sldId id="571" r:id="rId143"/>
    <p:sldId id="570" r:id="rId144"/>
    <p:sldId id="572" r:id="rId145"/>
    <p:sldId id="573" r:id="rId146"/>
    <p:sldId id="578" r:id="rId147"/>
    <p:sldId id="582" r:id="rId148"/>
    <p:sldId id="586" r:id="rId149"/>
    <p:sldId id="587" r:id="rId150"/>
    <p:sldId id="588" r:id="rId151"/>
    <p:sldId id="589" r:id="rId152"/>
    <p:sldId id="592" r:id="rId153"/>
    <p:sldId id="593" r:id="rId154"/>
    <p:sldId id="594" r:id="rId155"/>
    <p:sldId id="595" r:id="rId156"/>
    <p:sldId id="596" r:id="rId157"/>
    <p:sldId id="597" r:id="rId158"/>
    <p:sldId id="598" r:id="rId159"/>
    <p:sldId id="599" r:id="rId160"/>
    <p:sldId id="600" r:id="rId161"/>
    <p:sldId id="601" r:id="rId162"/>
    <p:sldId id="602" r:id="rId163"/>
    <p:sldId id="603" r:id="rId164"/>
    <p:sldId id="604" r:id="rId165"/>
    <p:sldId id="605" r:id="rId166"/>
    <p:sldId id="606" r:id="rId167"/>
    <p:sldId id="607" r:id="rId168"/>
    <p:sldId id="608" r:id="rId169"/>
    <p:sldId id="610" r:id="rId170"/>
    <p:sldId id="611" r:id="rId171"/>
    <p:sldId id="609" r:id="rId172"/>
    <p:sldId id="612" r:id="rId173"/>
    <p:sldId id="613" r:id="rId174"/>
    <p:sldId id="614" r:id="rId175"/>
    <p:sldId id="615" r:id="rId176"/>
    <p:sldId id="616" r:id="rId177"/>
    <p:sldId id="617" r:id="rId178"/>
    <p:sldId id="618" r:id="rId179"/>
    <p:sldId id="619" r:id="rId180"/>
    <p:sldId id="620" r:id="rId181"/>
    <p:sldId id="621" r:id="rId182"/>
    <p:sldId id="622" r:id="rId183"/>
    <p:sldId id="623" r:id="rId184"/>
    <p:sldId id="624" r:id="rId185"/>
    <p:sldId id="625" r:id="rId186"/>
    <p:sldId id="626" r:id="rId187"/>
    <p:sldId id="627" r:id="rId188"/>
    <p:sldId id="628" r:id="rId189"/>
    <p:sldId id="629" r:id="rId190"/>
    <p:sldId id="630" r:id="rId191"/>
    <p:sldId id="631" r:id="rId192"/>
    <p:sldId id="632" r:id="rId193"/>
    <p:sldId id="633" r:id="rId194"/>
    <p:sldId id="634" r:id="rId195"/>
    <p:sldId id="635" r:id="rId196"/>
    <p:sldId id="636" r:id="rId197"/>
    <p:sldId id="637" r:id="rId198"/>
    <p:sldId id="638" r:id="rId199"/>
    <p:sldId id="639" r:id="rId200"/>
    <p:sldId id="640" r:id="rId201"/>
    <p:sldId id="641" r:id="rId202"/>
    <p:sldId id="642" r:id="rId203"/>
    <p:sldId id="643" r:id="rId204"/>
    <p:sldId id="644" r:id="rId205"/>
    <p:sldId id="645" r:id="rId206"/>
    <p:sldId id="646" r:id="rId207"/>
    <p:sldId id="647" r:id="rId208"/>
    <p:sldId id="648" r:id="rId209"/>
    <p:sldId id="649" r:id="rId210"/>
    <p:sldId id="650" r:id="rId211"/>
    <p:sldId id="651" r:id="rId212"/>
    <p:sldId id="652" r:id="rId213"/>
    <p:sldId id="654" r:id="rId214"/>
    <p:sldId id="653" r:id="rId215"/>
    <p:sldId id="655" r:id="rId216"/>
    <p:sldId id="656" r:id="rId217"/>
    <p:sldId id="657" r:id="rId218"/>
    <p:sldId id="579" r:id="rId219"/>
    <p:sldId id="576" r:id="rId220"/>
    <p:sldId id="577" r:id="rId22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표지" id="{78AFB5C4-DA33-40D1-9B77-4A81628D39C2}">
          <p14:sldIdLst>
            <p14:sldId id="281"/>
          </p14:sldIdLst>
        </p14:section>
        <p14:section name="프로젝트 순서" id="{7B29C6AD-9920-4C0D-88D3-3ECF63250A02}">
          <p14:sldIdLst>
            <p14:sldId id="581"/>
          </p14:sldIdLst>
        </p14:section>
        <p14:section name="프로젝트1 제목" id="{68E549EC-3A37-4ED3-9183-C1F6B2DD4256}">
          <p14:sldIdLst>
            <p14:sldId id="256"/>
          </p14:sldIdLst>
        </p14:section>
        <p14:section name="목차" id="{20717DF1-5AEF-46F4-9B0E-925EEDD5CC22}">
          <p14:sldIdLst>
            <p14:sldId id="532"/>
          </p14:sldIdLst>
        </p14:section>
        <p14:section name="프로젝트 기획의도" id="{AC875661-3115-4993-85F2-3161FDC41309}">
          <p14:sldIdLst>
            <p14:sldId id="513"/>
            <p14:sldId id="514"/>
            <p14:sldId id="288"/>
            <p14:sldId id="515"/>
          </p14:sldIdLst>
        </p14:section>
        <p14:section name="프로젝트 개요" id="{7D882779-5417-46C1-A181-786209FC7DF7}">
          <p14:sldIdLst>
            <p14:sldId id="516"/>
            <p14:sldId id="284"/>
            <p14:sldId id="517"/>
            <p14:sldId id="518"/>
            <p14:sldId id="519"/>
            <p14:sldId id="520"/>
          </p14:sldIdLst>
        </p14:section>
        <p14:section name="프로젝트 화면설명" id="{52DC750A-4906-456E-87E6-4057C3279EC6}">
          <p14:sldIdLst>
            <p14:sldId id="273"/>
            <p14:sldId id="289"/>
            <p14:sldId id="294"/>
            <p14:sldId id="295"/>
            <p14:sldId id="293"/>
            <p14:sldId id="290"/>
            <p14:sldId id="291"/>
            <p14:sldId id="296"/>
            <p14:sldId id="521"/>
          </p14:sldIdLst>
        </p14:section>
        <p14:section name="질의응답" id="{15D66293-8777-4FBC-B616-D808E911E72E}">
          <p14:sldIdLst>
            <p14:sldId id="302"/>
            <p14:sldId id="270"/>
          </p14:sldIdLst>
        </p14:section>
        <p14:section name="프로젝트2 제목" id="{B8FD66E1-67A2-4B12-B3BF-2832B6AE0AB0}">
          <p14:sldIdLst>
            <p14:sldId id="297"/>
          </p14:sldIdLst>
        </p14:section>
        <p14:section name="목차" id="{AE5AF800-3126-4F15-BDB3-28342A187E75}">
          <p14:sldIdLst>
            <p14:sldId id="583"/>
          </p14:sldIdLst>
        </p14:section>
        <p14:section name="프로젝트 기획의도" id="{E76791B8-066D-42CD-A04E-6B52DA6A822C}">
          <p14:sldIdLst>
            <p14:sldId id="523"/>
            <p14:sldId id="524"/>
            <p14:sldId id="272"/>
          </p14:sldIdLst>
        </p14:section>
        <p14:section name="프로젝트 개요" id="{14FC01E7-612E-4A44-861B-691717DE5772}">
          <p14:sldIdLst>
            <p14:sldId id="304"/>
            <p14:sldId id="525"/>
            <p14:sldId id="526"/>
            <p14:sldId id="527"/>
            <p14:sldId id="528"/>
            <p14:sldId id="529"/>
          </p14:sldIdLst>
        </p14:section>
        <p14:section name="프로젝트 화면설명" id="{3904A64F-51BB-4DB1-8C9F-F2A8B519AD88}">
          <p14:sldIdLst>
            <p14:sldId id="530"/>
            <p14:sldId id="264"/>
            <p14:sldId id="265"/>
            <p14:sldId id="266"/>
            <p14:sldId id="267"/>
            <p14:sldId id="276"/>
            <p14:sldId id="277"/>
            <p14:sldId id="278"/>
            <p14:sldId id="279"/>
            <p14:sldId id="271"/>
            <p14:sldId id="280"/>
            <p14:sldId id="531"/>
          </p14:sldIdLst>
        </p14:section>
        <p14:section name="질의응답" id="{C55FA477-D562-46DB-A5C6-9B34138AD966}">
          <p14:sldIdLst>
            <p14:sldId id="303"/>
            <p14:sldId id="301"/>
          </p14:sldIdLst>
        </p14:section>
        <p14:section name="프로젝트3 제목" id="{C3024012-2039-4374-AD84-463C97E7AA4D}">
          <p14:sldIdLst>
            <p14:sldId id="305"/>
          </p14:sldIdLst>
        </p14:section>
        <p14:section name="목차" id="{5FC7D264-FBA3-4DCE-91E0-92C25CAC97D3}">
          <p14:sldIdLst>
            <p14:sldId id="584"/>
          </p14:sldIdLst>
        </p14:section>
        <p14:section name="프로젝트 기획의도" id="{758E6E5A-8AD1-4C09-8631-D528ECA6AAC2}">
          <p14:sldIdLst>
            <p14:sldId id="307"/>
            <p14:sldId id="286"/>
            <p14:sldId id="308"/>
            <p14:sldId id="309"/>
            <p14:sldId id="310"/>
            <p14:sldId id="311"/>
            <p14:sldId id="312"/>
            <p14:sldId id="313"/>
            <p14:sldId id="314"/>
            <p14:sldId id="315"/>
            <p14:sldId id="316"/>
            <p14:sldId id="317"/>
            <p14:sldId id="318"/>
            <p14:sldId id="319"/>
            <p14:sldId id="320"/>
            <p14:sldId id="321"/>
            <p14:sldId id="322"/>
            <p14:sldId id="323"/>
            <p14:sldId id="324"/>
          </p14:sldIdLst>
        </p14:section>
        <p14:section name="프로젝트 개요" id="{C9C63B03-8D79-4430-A892-9C12198401ED}">
          <p14:sldIdLst>
            <p14:sldId id="325"/>
            <p14:sldId id="326"/>
            <p14:sldId id="327"/>
            <p14:sldId id="328"/>
            <p14:sldId id="329"/>
          </p14:sldIdLst>
        </p14:section>
        <p14:section name="프로젝트 화면설명" id="{CE4E2C5E-BCC3-4ADD-A64A-E88A075EB618}">
          <p14:sldIdLst>
            <p14:sldId id="330"/>
            <p14:sldId id="331"/>
            <p14:sldId id="332"/>
            <p14:sldId id="333"/>
            <p14:sldId id="334"/>
            <p14:sldId id="335"/>
            <p14:sldId id="336"/>
            <p14:sldId id="337"/>
            <p14:sldId id="338"/>
            <p14:sldId id="339"/>
            <p14:sldId id="340"/>
            <p14:sldId id="341"/>
            <p14:sldId id="342"/>
            <p14:sldId id="343"/>
            <p14:sldId id="344"/>
          </p14:sldIdLst>
        </p14:section>
        <p14:section name="질의응답" id="{4DF69691-8621-485A-BED6-68268AB2135F}">
          <p14:sldIdLst>
            <p14:sldId id="345"/>
            <p14:sldId id="346"/>
          </p14:sldIdLst>
        </p14:section>
        <p14:section name="프로젝트4 제목" id="{311976B7-D766-4B0B-8F40-C1718C77816A}">
          <p14:sldIdLst>
            <p14:sldId id="536"/>
          </p14:sldIdLst>
        </p14:section>
        <p14:section name="개발일정" id="{B8C086B9-8417-4B93-9AB0-F976A63CF895}">
          <p14:sldIdLst>
            <p14:sldId id="537"/>
          </p14:sldIdLst>
        </p14:section>
        <p14:section name="목차" id="{6EBCBAF9-DC22-4DF9-805D-C9A778CC02BC}">
          <p14:sldIdLst>
            <p14:sldId id="585"/>
          </p14:sldIdLst>
        </p14:section>
        <p14:section name="프로젝트 기획의도" id="{18F2F115-78C0-4117-8DED-600540A119BC}">
          <p14:sldIdLst>
            <p14:sldId id="544"/>
            <p14:sldId id="539"/>
            <p14:sldId id="540"/>
            <p14:sldId id="541"/>
            <p14:sldId id="542"/>
            <p14:sldId id="545"/>
          </p14:sldIdLst>
        </p14:section>
        <p14:section name="프로젝트 개요" id="{C15D4529-5D05-42BA-95E9-2A5164B20FFF}">
          <p14:sldIdLst>
            <p14:sldId id="546"/>
            <p14:sldId id="547"/>
            <p14:sldId id="548"/>
            <p14:sldId id="549"/>
            <p14:sldId id="550"/>
            <p14:sldId id="551"/>
            <p14:sldId id="552"/>
            <p14:sldId id="553"/>
            <p14:sldId id="554"/>
            <p14:sldId id="555"/>
            <p14:sldId id="556"/>
            <p14:sldId id="558"/>
            <p14:sldId id="557"/>
            <p14:sldId id="560"/>
            <p14:sldId id="561"/>
            <p14:sldId id="559"/>
            <p14:sldId id="562"/>
            <p14:sldId id="564"/>
            <p14:sldId id="563"/>
            <p14:sldId id="566"/>
            <p14:sldId id="565"/>
            <p14:sldId id="567"/>
            <p14:sldId id="569"/>
            <p14:sldId id="568"/>
            <p14:sldId id="571"/>
            <p14:sldId id="570"/>
            <p14:sldId id="572"/>
            <p14:sldId id="573"/>
          </p14:sldIdLst>
        </p14:section>
        <p14:section name="프로젝트 화면설명" id="{AAF161FF-5FBD-4821-A2EF-CC99D10CE5F2}">
          <p14:sldIdLst>
            <p14:sldId id="578"/>
            <p14:sldId id="582"/>
            <p14:sldId id="586"/>
            <p14:sldId id="587"/>
            <p14:sldId id="588"/>
            <p14:sldId id="589"/>
            <p14:sldId id="592"/>
            <p14:sldId id="593"/>
            <p14:sldId id="594"/>
            <p14:sldId id="595"/>
            <p14:sldId id="596"/>
            <p14:sldId id="597"/>
            <p14:sldId id="598"/>
            <p14:sldId id="599"/>
            <p14:sldId id="600"/>
            <p14:sldId id="601"/>
            <p14:sldId id="602"/>
            <p14:sldId id="603"/>
            <p14:sldId id="604"/>
            <p14:sldId id="605"/>
            <p14:sldId id="606"/>
            <p14:sldId id="607"/>
            <p14:sldId id="608"/>
            <p14:sldId id="610"/>
            <p14:sldId id="611"/>
            <p14:sldId id="609"/>
            <p14:sldId id="612"/>
            <p14:sldId id="613"/>
            <p14:sldId id="614"/>
            <p14:sldId id="615"/>
            <p14:sldId id="616"/>
            <p14:sldId id="617"/>
            <p14:sldId id="618"/>
            <p14:sldId id="619"/>
            <p14:sldId id="620"/>
            <p14:sldId id="621"/>
            <p14:sldId id="622"/>
            <p14:sldId id="623"/>
            <p14:sldId id="624"/>
            <p14:sldId id="625"/>
            <p14:sldId id="626"/>
            <p14:sldId id="627"/>
            <p14:sldId id="628"/>
            <p14:sldId id="629"/>
            <p14:sldId id="630"/>
            <p14:sldId id="631"/>
            <p14:sldId id="632"/>
            <p14:sldId id="633"/>
            <p14:sldId id="634"/>
            <p14:sldId id="635"/>
            <p14:sldId id="636"/>
            <p14:sldId id="637"/>
            <p14:sldId id="638"/>
            <p14:sldId id="639"/>
            <p14:sldId id="640"/>
            <p14:sldId id="641"/>
            <p14:sldId id="642"/>
            <p14:sldId id="643"/>
            <p14:sldId id="644"/>
            <p14:sldId id="645"/>
            <p14:sldId id="646"/>
            <p14:sldId id="647"/>
            <p14:sldId id="648"/>
            <p14:sldId id="649"/>
            <p14:sldId id="650"/>
            <p14:sldId id="651"/>
            <p14:sldId id="652"/>
            <p14:sldId id="654"/>
            <p14:sldId id="653"/>
            <p14:sldId id="655"/>
            <p14:sldId id="656"/>
            <p14:sldId id="657"/>
            <p14:sldId id="579"/>
          </p14:sldIdLst>
        </p14:section>
        <p14:section name="질의응답" id="{874F68B1-F274-4048-B4B9-79948D966773}">
          <p14:sldIdLst>
            <p14:sldId id="576"/>
            <p14:sldId id="577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</p:extLst>
  </p:showPr>
  <p:clrMru>
    <a:srgbClr val="4C74CC"/>
    <a:srgbClr val="F6F2E9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View">
  <p:normalViewPr horzBarState="maximized">
    <p:restoredLeft sz="12591" autoAdjust="0"/>
    <p:restoredTop sz="94660"/>
  </p:normalViewPr>
  <p:slideViewPr>
    <p:cSldViewPr snapToGrid="0" snapToObjects="1">
      <p:cViewPr varScale="1">
        <p:scale>
          <a:sx n="62" d="100"/>
          <a:sy n="62" d="100"/>
        </p:scale>
        <p:origin x="84" y="12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?>
<Relationships xmlns="http://schemas.openxmlformats.org/package/2006/relationships"><Relationship Id="rId1" Type="http://schemas.openxmlformats.org/officeDocument/2006/relationships/tableStyles" Target="tableStyles.xml"></Relationship><Relationship Id="rId13" Type="http://schemas.openxmlformats.org/officeDocument/2006/relationships/slideMaster" Target="slideMasters/slideMaster1.xml"></Relationship><Relationship Id="rId14" Type="http://schemas.openxmlformats.org/officeDocument/2006/relationships/theme" Target="theme/theme1.xml"></Relationship><Relationship Id="rId15" Type="http://schemas.openxmlformats.org/officeDocument/2006/relationships/notesMaster" Target="notesMasters/notesMaster1.xml"></Relationship><Relationship Id="rId17" Type="http://schemas.openxmlformats.org/officeDocument/2006/relationships/slide" Target="slides/slide1.xml"></Relationship><Relationship Id="rId18" Type="http://schemas.openxmlformats.org/officeDocument/2006/relationships/slide" Target="slides/slide2.xml"></Relationship><Relationship Id="rId19" Type="http://schemas.openxmlformats.org/officeDocument/2006/relationships/slide" Target="slides/slide3.xml"></Relationship><Relationship Id="rId20" Type="http://schemas.openxmlformats.org/officeDocument/2006/relationships/slide" Target="slides/slide4.xml"></Relationship><Relationship Id="rId21" Type="http://schemas.openxmlformats.org/officeDocument/2006/relationships/slide" Target="slides/slide5.xml"></Relationship><Relationship Id="rId22" Type="http://schemas.openxmlformats.org/officeDocument/2006/relationships/slide" Target="slides/slide6.xml"></Relationship><Relationship Id="rId23" Type="http://schemas.openxmlformats.org/officeDocument/2006/relationships/slide" Target="slides/slide7.xml"></Relationship><Relationship Id="rId24" Type="http://schemas.openxmlformats.org/officeDocument/2006/relationships/slide" Target="slides/slide8.xml"></Relationship><Relationship Id="rId25" Type="http://schemas.openxmlformats.org/officeDocument/2006/relationships/slide" Target="slides/slide9.xml"></Relationship><Relationship Id="rId26" Type="http://schemas.openxmlformats.org/officeDocument/2006/relationships/slide" Target="slides/slide10.xml"></Relationship><Relationship Id="rId27" Type="http://schemas.openxmlformats.org/officeDocument/2006/relationships/slide" Target="slides/slide11.xml"></Relationship><Relationship Id="rId28" Type="http://schemas.openxmlformats.org/officeDocument/2006/relationships/slide" Target="slides/slide12.xml"></Relationship><Relationship Id="rId29" Type="http://schemas.openxmlformats.org/officeDocument/2006/relationships/slide" Target="slides/slide13.xml"></Relationship><Relationship Id="rId30" Type="http://schemas.openxmlformats.org/officeDocument/2006/relationships/slide" Target="slides/slide14.xml"></Relationship><Relationship Id="rId31" Type="http://schemas.openxmlformats.org/officeDocument/2006/relationships/slide" Target="slides/slide15.xml"></Relationship><Relationship Id="rId32" Type="http://schemas.openxmlformats.org/officeDocument/2006/relationships/slide" Target="slides/slide16.xml"></Relationship><Relationship Id="rId33" Type="http://schemas.openxmlformats.org/officeDocument/2006/relationships/slide" Target="slides/slide17.xml"></Relationship><Relationship Id="rId34" Type="http://schemas.openxmlformats.org/officeDocument/2006/relationships/slide" Target="slides/slide18.xml"></Relationship><Relationship Id="rId35" Type="http://schemas.openxmlformats.org/officeDocument/2006/relationships/slide" Target="slides/slide19.xml"></Relationship><Relationship Id="rId36" Type="http://schemas.openxmlformats.org/officeDocument/2006/relationships/slide" Target="slides/slide20.xml"></Relationship><Relationship Id="rId37" Type="http://schemas.openxmlformats.org/officeDocument/2006/relationships/slide" Target="slides/slide21.xml"></Relationship><Relationship Id="rId38" Type="http://schemas.openxmlformats.org/officeDocument/2006/relationships/slide" Target="slides/slide22.xml"></Relationship><Relationship Id="rId39" Type="http://schemas.openxmlformats.org/officeDocument/2006/relationships/slide" Target="slides/slide23.xml"></Relationship><Relationship Id="rId40" Type="http://schemas.openxmlformats.org/officeDocument/2006/relationships/slide" Target="slides/slide24.xml"></Relationship><Relationship Id="rId41" Type="http://schemas.openxmlformats.org/officeDocument/2006/relationships/slide" Target="slides/slide25.xml"></Relationship><Relationship Id="rId42" Type="http://schemas.openxmlformats.org/officeDocument/2006/relationships/slide" Target="slides/slide26.xml"></Relationship><Relationship Id="rId43" Type="http://schemas.openxmlformats.org/officeDocument/2006/relationships/slide" Target="slides/slide27.xml"></Relationship><Relationship Id="rId44" Type="http://schemas.openxmlformats.org/officeDocument/2006/relationships/slide" Target="slides/slide28.xml"></Relationship><Relationship Id="rId45" Type="http://schemas.openxmlformats.org/officeDocument/2006/relationships/slide" Target="slides/slide29.xml"></Relationship><Relationship Id="rId46" Type="http://schemas.openxmlformats.org/officeDocument/2006/relationships/slide" Target="slides/slide30.xml"></Relationship><Relationship Id="rId47" Type="http://schemas.openxmlformats.org/officeDocument/2006/relationships/slide" Target="slides/slide31.xml"></Relationship><Relationship Id="rId48" Type="http://schemas.openxmlformats.org/officeDocument/2006/relationships/slide" Target="slides/slide32.xml"></Relationship><Relationship Id="rId49" Type="http://schemas.openxmlformats.org/officeDocument/2006/relationships/slide" Target="slides/slide33.xml"></Relationship><Relationship Id="rId50" Type="http://schemas.openxmlformats.org/officeDocument/2006/relationships/slide" Target="slides/slide34.xml"></Relationship><Relationship Id="rId51" Type="http://schemas.openxmlformats.org/officeDocument/2006/relationships/slide" Target="slides/slide35.xml"></Relationship><Relationship Id="rId52" Type="http://schemas.openxmlformats.org/officeDocument/2006/relationships/slide" Target="slides/slide36.xml"></Relationship><Relationship Id="rId53" Type="http://schemas.openxmlformats.org/officeDocument/2006/relationships/slide" Target="slides/slide37.xml"></Relationship><Relationship Id="rId54" Type="http://schemas.openxmlformats.org/officeDocument/2006/relationships/slide" Target="slides/slide38.xml"></Relationship><Relationship Id="rId55" Type="http://schemas.openxmlformats.org/officeDocument/2006/relationships/slide" Target="slides/slide39.xml"></Relationship><Relationship Id="rId56" Type="http://schemas.openxmlformats.org/officeDocument/2006/relationships/slide" Target="slides/slide40.xml"></Relationship><Relationship Id="rId57" Type="http://schemas.openxmlformats.org/officeDocument/2006/relationships/slide" Target="slides/slide41.xml"></Relationship><Relationship Id="rId58" Type="http://schemas.openxmlformats.org/officeDocument/2006/relationships/slide" Target="slides/slide42.xml"></Relationship><Relationship Id="rId59" Type="http://schemas.openxmlformats.org/officeDocument/2006/relationships/slide" Target="slides/slide43.xml"></Relationship><Relationship Id="rId60" Type="http://schemas.openxmlformats.org/officeDocument/2006/relationships/slide" Target="slides/slide44.xml"></Relationship><Relationship Id="rId61" Type="http://schemas.openxmlformats.org/officeDocument/2006/relationships/slide" Target="slides/slide45.xml"></Relationship><Relationship Id="rId62" Type="http://schemas.openxmlformats.org/officeDocument/2006/relationships/slide" Target="slides/slide46.xml"></Relationship><Relationship Id="rId63" Type="http://schemas.openxmlformats.org/officeDocument/2006/relationships/slide" Target="slides/slide47.xml"></Relationship><Relationship Id="rId64" Type="http://schemas.openxmlformats.org/officeDocument/2006/relationships/slide" Target="slides/slide48.xml"></Relationship><Relationship Id="rId65" Type="http://schemas.openxmlformats.org/officeDocument/2006/relationships/slide" Target="slides/slide49.xml"></Relationship><Relationship Id="rId66" Type="http://schemas.openxmlformats.org/officeDocument/2006/relationships/slide" Target="slides/slide50.xml"></Relationship><Relationship Id="rId67" Type="http://schemas.openxmlformats.org/officeDocument/2006/relationships/slide" Target="slides/slide51.xml"></Relationship><Relationship Id="rId68" Type="http://schemas.openxmlformats.org/officeDocument/2006/relationships/slide" Target="slides/slide52.xml"></Relationship><Relationship Id="rId69" Type="http://schemas.openxmlformats.org/officeDocument/2006/relationships/slide" Target="slides/slide53.xml"></Relationship><Relationship Id="rId70" Type="http://schemas.openxmlformats.org/officeDocument/2006/relationships/slide" Target="slides/slide54.xml"></Relationship><Relationship Id="rId71" Type="http://schemas.openxmlformats.org/officeDocument/2006/relationships/slide" Target="slides/slide55.xml"></Relationship><Relationship Id="rId72" Type="http://schemas.openxmlformats.org/officeDocument/2006/relationships/slide" Target="slides/slide56.xml"></Relationship><Relationship Id="rId73" Type="http://schemas.openxmlformats.org/officeDocument/2006/relationships/slide" Target="slides/slide57.xml"></Relationship><Relationship Id="rId74" Type="http://schemas.openxmlformats.org/officeDocument/2006/relationships/slide" Target="slides/slide58.xml"></Relationship><Relationship Id="rId75" Type="http://schemas.openxmlformats.org/officeDocument/2006/relationships/slide" Target="slides/slide59.xml"></Relationship><Relationship Id="rId76" Type="http://schemas.openxmlformats.org/officeDocument/2006/relationships/slide" Target="slides/slide60.xml"></Relationship><Relationship Id="rId77" Type="http://schemas.openxmlformats.org/officeDocument/2006/relationships/slide" Target="slides/slide61.xml"></Relationship><Relationship Id="rId78" Type="http://schemas.openxmlformats.org/officeDocument/2006/relationships/slide" Target="slides/slide62.xml"></Relationship><Relationship Id="rId79" Type="http://schemas.openxmlformats.org/officeDocument/2006/relationships/slide" Target="slides/slide63.xml"></Relationship><Relationship Id="rId80" Type="http://schemas.openxmlformats.org/officeDocument/2006/relationships/slide" Target="slides/slide64.xml"></Relationship><Relationship Id="rId81" Type="http://schemas.openxmlformats.org/officeDocument/2006/relationships/slide" Target="slides/slide65.xml"></Relationship><Relationship Id="rId82" Type="http://schemas.openxmlformats.org/officeDocument/2006/relationships/slide" Target="slides/slide66.xml"></Relationship><Relationship Id="rId83" Type="http://schemas.openxmlformats.org/officeDocument/2006/relationships/slide" Target="slides/slide67.xml"></Relationship><Relationship Id="rId84" Type="http://schemas.openxmlformats.org/officeDocument/2006/relationships/slide" Target="slides/slide68.xml"></Relationship><Relationship Id="rId85" Type="http://schemas.openxmlformats.org/officeDocument/2006/relationships/slide" Target="slides/slide69.xml"></Relationship><Relationship Id="rId86" Type="http://schemas.openxmlformats.org/officeDocument/2006/relationships/slide" Target="slides/slide70.xml"></Relationship><Relationship Id="rId87" Type="http://schemas.openxmlformats.org/officeDocument/2006/relationships/slide" Target="slides/slide71.xml"></Relationship><Relationship Id="rId88" Type="http://schemas.openxmlformats.org/officeDocument/2006/relationships/slide" Target="slides/slide72.xml"></Relationship><Relationship Id="rId89" Type="http://schemas.openxmlformats.org/officeDocument/2006/relationships/slide" Target="slides/slide73.xml"></Relationship><Relationship Id="rId90" Type="http://schemas.openxmlformats.org/officeDocument/2006/relationships/slide" Target="slides/slide74.xml"></Relationship><Relationship Id="rId91" Type="http://schemas.openxmlformats.org/officeDocument/2006/relationships/slide" Target="slides/slide75.xml"></Relationship><Relationship Id="rId92" Type="http://schemas.openxmlformats.org/officeDocument/2006/relationships/slide" Target="slides/slide76.xml"></Relationship><Relationship Id="rId93" Type="http://schemas.openxmlformats.org/officeDocument/2006/relationships/slide" Target="slides/slide77.xml"></Relationship><Relationship Id="rId94" Type="http://schemas.openxmlformats.org/officeDocument/2006/relationships/slide" Target="slides/slide78.xml"></Relationship><Relationship Id="rId95" Type="http://schemas.openxmlformats.org/officeDocument/2006/relationships/slide" Target="slides/slide79.xml"></Relationship><Relationship Id="rId96" Type="http://schemas.openxmlformats.org/officeDocument/2006/relationships/slide" Target="slides/slide80.xml"></Relationship><Relationship Id="rId97" Type="http://schemas.openxmlformats.org/officeDocument/2006/relationships/slide" Target="slides/slide81.xml"></Relationship><Relationship Id="rId98" Type="http://schemas.openxmlformats.org/officeDocument/2006/relationships/slide" Target="slides/slide82.xml"></Relationship><Relationship Id="rId99" Type="http://schemas.openxmlformats.org/officeDocument/2006/relationships/slide" Target="slides/slide83.xml"></Relationship><Relationship Id="rId100" Type="http://schemas.openxmlformats.org/officeDocument/2006/relationships/slide" Target="slides/slide84.xml"></Relationship><Relationship Id="rId101" Type="http://schemas.openxmlformats.org/officeDocument/2006/relationships/slide" Target="slides/slide85.xml"></Relationship><Relationship Id="rId102" Type="http://schemas.openxmlformats.org/officeDocument/2006/relationships/slide" Target="slides/slide86.xml"></Relationship><Relationship Id="rId103" Type="http://schemas.openxmlformats.org/officeDocument/2006/relationships/slide" Target="slides/slide87.xml"></Relationship><Relationship Id="rId104" Type="http://schemas.openxmlformats.org/officeDocument/2006/relationships/slide" Target="slides/slide88.xml"></Relationship><Relationship Id="rId105" Type="http://schemas.openxmlformats.org/officeDocument/2006/relationships/slide" Target="slides/slide89.xml"></Relationship><Relationship Id="rId106" Type="http://schemas.openxmlformats.org/officeDocument/2006/relationships/slide" Target="slides/slide90.xml"></Relationship><Relationship Id="rId107" Type="http://schemas.openxmlformats.org/officeDocument/2006/relationships/slide" Target="slides/slide91.xml"></Relationship><Relationship Id="rId108" Type="http://schemas.openxmlformats.org/officeDocument/2006/relationships/slide" Target="slides/slide92.xml"></Relationship><Relationship Id="rId109" Type="http://schemas.openxmlformats.org/officeDocument/2006/relationships/slide" Target="slides/slide93.xml"></Relationship><Relationship Id="rId110" Type="http://schemas.openxmlformats.org/officeDocument/2006/relationships/slide" Target="slides/slide94.xml"></Relationship><Relationship Id="rId111" Type="http://schemas.openxmlformats.org/officeDocument/2006/relationships/slide" Target="slides/slide95.xml"></Relationship><Relationship Id="rId112" Type="http://schemas.openxmlformats.org/officeDocument/2006/relationships/slide" Target="slides/slide96.xml"></Relationship><Relationship Id="rId113" Type="http://schemas.openxmlformats.org/officeDocument/2006/relationships/slide" Target="slides/slide97.xml"></Relationship><Relationship Id="rId114" Type="http://schemas.openxmlformats.org/officeDocument/2006/relationships/slide" Target="slides/slide98.xml"></Relationship><Relationship Id="rId115" Type="http://schemas.openxmlformats.org/officeDocument/2006/relationships/slide" Target="slides/slide99.xml"></Relationship><Relationship Id="rId116" Type="http://schemas.openxmlformats.org/officeDocument/2006/relationships/slide" Target="slides/slide100.xml"></Relationship><Relationship Id="rId117" Type="http://schemas.openxmlformats.org/officeDocument/2006/relationships/slide" Target="slides/slide101.xml"></Relationship><Relationship Id="rId118" Type="http://schemas.openxmlformats.org/officeDocument/2006/relationships/slide" Target="slides/slide102.xml"></Relationship><Relationship Id="rId119" Type="http://schemas.openxmlformats.org/officeDocument/2006/relationships/slide" Target="slides/slide103.xml"></Relationship><Relationship Id="rId120" Type="http://schemas.openxmlformats.org/officeDocument/2006/relationships/slide" Target="slides/slide104.xml"></Relationship><Relationship Id="rId121" Type="http://schemas.openxmlformats.org/officeDocument/2006/relationships/slide" Target="slides/slide105.xml"></Relationship><Relationship Id="rId122" Type="http://schemas.openxmlformats.org/officeDocument/2006/relationships/slide" Target="slides/slide106.xml"></Relationship><Relationship Id="rId123" Type="http://schemas.openxmlformats.org/officeDocument/2006/relationships/slide" Target="slides/slide107.xml"></Relationship><Relationship Id="rId124" Type="http://schemas.openxmlformats.org/officeDocument/2006/relationships/slide" Target="slides/slide108.xml"></Relationship><Relationship Id="rId125" Type="http://schemas.openxmlformats.org/officeDocument/2006/relationships/slide" Target="slides/slide109.xml"></Relationship><Relationship Id="rId126" Type="http://schemas.openxmlformats.org/officeDocument/2006/relationships/slide" Target="slides/slide110.xml"></Relationship><Relationship Id="rId127" Type="http://schemas.openxmlformats.org/officeDocument/2006/relationships/slide" Target="slides/slide111.xml"></Relationship><Relationship Id="rId128" Type="http://schemas.openxmlformats.org/officeDocument/2006/relationships/slide" Target="slides/slide112.xml"></Relationship><Relationship Id="rId129" Type="http://schemas.openxmlformats.org/officeDocument/2006/relationships/slide" Target="slides/slide113.xml"></Relationship><Relationship Id="rId130" Type="http://schemas.openxmlformats.org/officeDocument/2006/relationships/slide" Target="slides/slide114.xml"></Relationship><Relationship Id="rId131" Type="http://schemas.openxmlformats.org/officeDocument/2006/relationships/slide" Target="slides/slide115.xml"></Relationship><Relationship Id="rId132" Type="http://schemas.openxmlformats.org/officeDocument/2006/relationships/slide" Target="slides/slide116.xml"></Relationship><Relationship Id="rId133" Type="http://schemas.openxmlformats.org/officeDocument/2006/relationships/slide" Target="slides/slide117.xml"></Relationship><Relationship Id="rId134" Type="http://schemas.openxmlformats.org/officeDocument/2006/relationships/slide" Target="slides/slide118.xml"></Relationship><Relationship Id="rId135" Type="http://schemas.openxmlformats.org/officeDocument/2006/relationships/slide" Target="slides/slide119.xml"></Relationship><Relationship Id="rId136" Type="http://schemas.openxmlformats.org/officeDocument/2006/relationships/slide" Target="slides/slide120.xml"></Relationship><Relationship Id="rId137" Type="http://schemas.openxmlformats.org/officeDocument/2006/relationships/slide" Target="slides/slide121.xml"></Relationship><Relationship Id="rId138" Type="http://schemas.openxmlformats.org/officeDocument/2006/relationships/slide" Target="slides/slide122.xml"></Relationship><Relationship Id="rId139" Type="http://schemas.openxmlformats.org/officeDocument/2006/relationships/slide" Target="slides/slide123.xml"></Relationship><Relationship Id="rId140" Type="http://schemas.openxmlformats.org/officeDocument/2006/relationships/slide" Target="slides/slide124.xml"></Relationship><Relationship Id="rId141" Type="http://schemas.openxmlformats.org/officeDocument/2006/relationships/slide" Target="slides/slide125.xml"></Relationship><Relationship Id="rId142" Type="http://schemas.openxmlformats.org/officeDocument/2006/relationships/slide" Target="slides/slide126.xml"></Relationship><Relationship Id="rId143" Type="http://schemas.openxmlformats.org/officeDocument/2006/relationships/slide" Target="slides/slide127.xml"></Relationship><Relationship Id="rId144" Type="http://schemas.openxmlformats.org/officeDocument/2006/relationships/slide" Target="slides/slide128.xml"></Relationship><Relationship Id="rId145" Type="http://schemas.openxmlformats.org/officeDocument/2006/relationships/slide" Target="slides/slide129.xml"></Relationship><Relationship Id="rId146" Type="http://schemas.openxmlformats.org/officeDocument/2006/relationships/slide" Target="slides/slide130.xml"></Relationship><Relationship Id="rId147" Type="http://schemas.openxmlformats.org/officeDocument/2006/relationships/slide" Target="slides/slide131.xml"></Relationship><Relationship Id="rId148" Type="http://schemas.openxmlformats.org/officeDocument/2006/relationships/slide" Target="slides/slide132.xml"></Relationship><Relationship Id="rId149" Type="http://schemas.openxmlformats.org/officeDocument/2006/relationships/slide" Target="slides/slide133.xml"></Relationship><Relationship Id="rId150" Type="http://schemas.openxmlformats.org/officeDocument/2006/relationships/slide" Target="slides/slide134.xml"></Relationship><Relationship Id="rId151" Type="http://schemas.openxmlformats.org/officeDocument/2006/relationships/slide" Target="slides/slide135.xml"></Relationship><Relationship Id="rId152" Type="http://schemas.openxmlformats.org/officeDocument/2006/relationships/slide" Target="slides/slide136.xml"></Relationship><Relationship Id="rId153" Type="http://schemas.openxmlformats.org/officeDocument/2006/relationships/slide" Target="slides/slide137.xml"></Relationship><Relationship Id="rId154" Type="http://schemas.openxmlformats.org/officeDocument/2006/relationships/slide" Target="slides/slide138.xml"></Relationship><Relationship Id="rId155" Type="http://schemas.openxmlformats.org/officeDocument/2006/relationships/slide" Target="slides/slide139.xml"></Relationship><Relationship Id="rId156" Type="http://schemas.openxmlformats.org/officeDocument/2006/relationships/slide" Target="slides/slide140.xml"></Relationship><Relationship Id="rId157" Type="http://schemas.openxmlformats.org/officeDocument/2006/relationships/slide" Target="slides/slide141.xml"></Relationship><Relationship Id="rId158" Type="http://schemas.openxmlformats.org/officeDocument/2006/relationships/slide" Target="slides/slide142.xml"></Relationship><Relationship Id="rId159" Type="http://schemas.openxmlformats.org/officeDocument/2006/relationships/slide" Target="slides/slide143.xml"></Relationship><Relationship Id="rId160" Type="http://schemas.openxmlformats.org/officeDocument/2006/relationships/slide" Target="slides/slide144.xml"></Relationship><Relationship Id="rId161" Type="http://schemas.openxmlformats.org/officeDocument/2006/relationships/slide" Target="slides/slide145.xml"></Relationship><Relationship Id="rId162" Type="http://schemas.openxmlformats.org/officeDocument/2006/relationships/slide" Target="slides/slide146.xml"></Relationship><Relationship Id="rId163" Type="http://schemas.openxmlformats.org/officeDocument/2006/relationships/slide" Target="slides/slide147.xml"></Relationship><Relationship Id="rId164" Type="http://schemas.openxmlformats.org/officeDocument/2006/relationships/slide" Target="slides/slide148.xml"></Relationship><Relationship Id="rId165" Type="http://schemas.openxmlformats.org/officeDocument/2006/relationships/slide" Target="slides/slide149.xml"></Relationship><Relationship Id="rId166" Type="http://schemas.openxmlformats.org/officeDocument/2006/relationships/slide" Target="slides/slide150.xml"></Relationship><Relationship Id="rId167" Type="http://schemas.openxmlformats.org/officeDocument/2006/relationships/slide" Target="slides/slide151.xml"></Relationship><Relationship Id="rId168" Type="http://schemas.openxmlformats.org/officeDocument/2006/relationships/slide" Target="slides/slide152.xml"></Relationship><Relationship Id="rId169" Type="http://schemas.openxmlformats.org/officeDocument/2006/relationships/slide" Target="slides/slide153.xml"></Relationship><Relationship Id="rId170" Type="http://schemas.openxmlformats.org/officeDocument/2006/relationships/slide" Target="slides/slide154.xml"></Relationship><Relationship Id="rId171" Type="http://schemas.openxmlformats.org/officeDocument/2006/relationships/slide" Target="slides/slide155.xml"></Relationship><Relationship Id="rId172" Type="http://schemas.openxmlformats.org/officeDocument/2006/relationships/slide" Target="slides/slide156.xml"></Relationship><Relationship Id="rId173" Type="http://schemas.openxmlformats.org/officeDocument/2006/relationships/slide" Target="slides/slide157.xml"></Relationship><Relationship Id="rId174" Type="http://schemas.openxmlformats.org/officeDocument/2006/relationships/slide" Target="slides/slide158.xml"></Relationship><Relationship Id="rId175" Type="http://schemas.openxmlformats.org/officeDocument/2006/relationships/slide" Target="slides/slide159.xml"></Relationship><Relationship Id="rId176" Type="http://schemas.openxmlformats.org/officeDocument/2006/relationships/slide" Target="slides/slide160.xml"></Relationship><Relationship Id="rId177" Type="http://schemas.openxmlformats.org/officeDocument/2006/relationships/slide" Target="slides/slide161.xml"></Relationship><Relationship Id="rId178" Type="http://schemas.openxmlformats.org/officeDocument/2006/relationships/slide" Target="slides/slide162.xml"></Relationship><Relationship Id="rId179" Type="http://schemas.openxmlformats.org/officeDocument/2006/relationships/slide" Target="slides/slide163.xml"></Relationship><Relationship Id="rId180" Type="http://schemas.openxmlformats.org/officeDocument/2006/relationships/slide" Target="slides/slide164.xml"></Relationship><Relationship Id="rId181" Type="http://schemas.openxmlformats.org/officeDocument/2006/relationships/slide" Target="slides/slide165.xml"></Relationship><Relationship Id="rId182" Type="http://schemas.openxmlformats.org/officeDocument/2006/relationships/slide" Target="slides/slide166.xml"></Relationship><Relationship Id="rId183" Type="http://schemas.openxmlformats.org/officeDocument/2006/relationships/slide" Target="slides/slide167.xml"></Relationship><Relationship Id="rId184" Type="http://schemas.openxmlformats.org/officeDocument/2006/relationships/slide" Target="slides/slide168.xml"></Relationship><Relationship Id="rId185" Type="http://schemas.openxmlformats.org/officeDocument/2006/relationships/slide" Target="slides/slide169.xml"></Relationship><Relationship Id="rId186" Type="http://schemas.openxmlformats.org/officeDocument/2006/relationships/slide" Target="slides/slide170.xml"></Relationship><Relationship Id="rId187" Type="http://schemas.openxmlformats.org/officeDocument/2006/relationships/slide" Target="slides/slide171.xml"></Relationship><Relationship Id="rId188" Type="http://schemas.openxmlformats.org/officeDocument/2006/relationships/slide" Target="slides/slide172.xml"></Relationship><Relationship Id="rId189" Type="http://schemas.openxmlformats.org/officeDocument/2006/relationships/slide" Target="slides/slide173.xml"></Relationship><Relationship Id="rId190" Type="http://schemas.openxmlformats.org/officeDocument/2006/relationships/slide" Target="slides/slide174.xml"></Relationship><Relationship Id="rId191" Type="http://schemas.openxmlformats.org/officeDocument/2006/relationships/slide" Target="slides/slide175.xml"></Relationship><Relationship Id="rId192" Type="http://schemas.openxmlformats.org/officeDocument/2006/relationships/slide" Target="slides/slide176.xml"></Relationship><Relationship Id="rId193" Type="http://schemas.openxmlformats.org/officeDocument/2006/relationships/slide" Target="slides/slide177.xml"></Relationship><Relationship Id="rId194" Type="http://schemas.openxmlformats.org/officeDocument/2006/relationships/slide" Target="slides/slide178.xml"></Relationship><Relationship Id="rId195" Type="http://schemas.openxmlformats.org/officeDocument/2006/relationships/slide" Target="slides/slide179.xml"></Relationship><Relationship Id="rId196" Type="http://schemas.openxmlformats.org/officeDocument/2006/relationships/slide" Target="slides/slide180.xml"></Relationship><Relationship Id="rId197" Type="http://schemas.openxmlformats.org/officeDocument/2006/relationships/slide" Target="slides/slide181.xml"></Relationship><Relationship Id="rId198" Type="http://schemas.openxmlformats.org/officeDocument/2006/relationships/slide" Target="slides/slide182.xml"></Relationship><Relationship Id="rId199" Type="http://schemas.openxmlformats.org/officeDocument/2006/relationships/slide" Target="slides/slide183.xml"></Relationship><Relationship Id="rId200" Type="http://schemas.openxmlformats.org/officeDocument/2006/relationships/slide" Target="slides/slide184.xml"></Relationship><Relationship Id="rId201" Type="http://schemas.openxmlformats.org/officeDocument/2006/relationships/slide" Target="slides/slide185.xml"></Relationship><Relationship Id="rId202" Type="http://schemas.openxmlformats.org/officeDocument/2006/relationships/slide" Target="slides/slide186.xml"></Relationship><Relationship Id="rId203" Type="http://schemas.openxmlformats.org/officeDocument/2006/relationships/slide" Target="slides/slide187.xml"></Relationship><Relationship Id="rId204" Type="http://schemas.openxmlformats.org/officeDocument/2006/relationships/slide" Target="slides/slide188.xml"></Relationship><Relationship Id="rId205" Type="http://schemas.openxmlformats.org/officeDocument/2006/relationships/slide" Target="slides/slide189.xml"></Relationship><Relationship Id="rId206" Type="http://schemas.openxmlformats.org/officeDocument/2006/relationships/slide" Target="slides/slide190.xml"></Relationship><Relationship Id="rId207" Type="http://schemas.openxmlformats.org/officeDocument/2006/relationships/slide" Target="slides/slide191.xml"></Relationship><Relationship Id="rId208" Type="http://schemas.openxmlformats.org/officeDocument/2006/relationships/slide" Target="slides/slide192.xml"></Relationship><Relationship Id="rId209" Type="http://schemas.openxmlformats.org/officeDocument/2006/relationships/slide" Target="slides/slide193.xml"></Relationship><Relationship Id="rId210" Type="http://schemas.openxmlformats.org/officeDocument/2006/relationships/slide" Target="slides/slide194.xml"></Relationship><Relationship Id="rId211" Type="http://schemas.openxmlformats.org/officeDocument/2006/relationships/slide" Target="slides/slide195.xml"></Relationship><Relationship Id="rId212" Type="http://schemas.openxmlformats.org/officeDocument/2006/relationships/slide" Target="slides/slide196.xml"></Relationship><Relationship Id="rId213" Type="http://schemas.openxmlformats.org/officeDocument/2006/relationships/slide" Target="slides/slide197.xml"></Relationship><Relationship Id="rId214" Type="http://schemas.openxmlformats.org/officeDocument/2006/relationships/slide" Target="slides/slide198.xml"></Relationship><Relationship Id="rId215" Type="http://schemas.openxmlformats.org/officeDocument/2006/relationships/slide" Target="slides/slide199.xml"></Relationship><Relationship Id="rId216" Type="http://schemas.openxmlformats.org/officeDocument/2006/relationships/slide" Target="slides/slide200.xml"></Relationship><Relationship Id="rId217" Type="http://schemas.openxmlformats.org/officeDocument/2006/relationships/slide" Target="slides/slide201.xml"></Relationship><Relationship Id="rId218" Type="http://schemas.openxmlformats.org/officeDocument/2006/relationships/slide" Target="slides/slide202.xml"></Relationship><Relationship Id="rId219" Type="http://schemas.openxmlformats.org/officeDocument/2006/relationships/slide" Target="slides/slide203.xml"></Relationship><Relationship Id="rId220" Type="http://schemas.openxmlformats.org/officeDocument/2006/relationships/slide" Target="slides/slide204.xml"></Relationship><Relationship Id="rId221" Type="http://schemas.openxmlformats.org/officeDocument/2006/relationships/slide" Target="slides/slide205.xml"></Relationship><Relationship Id="rId222" Type="http://schemas.openxmlformats.org/officeDocument/2006/relationships/viewProps" Target="viewProps.xml"></Relationship><Relationship Id="rId223" Type="http://schemas.openxmlformats.org/officeDocument/2006/relationships/presProps" Target="presProps.xml"></Relationship></Relationships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2.xml"></Relationship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62852A-4D9D-42BC-8C92-C0203E1D8A40}" type="datetimeFigureOut">
              <a:rPr lang="ko-KR" altLang="en-US" smtClean="0"/>
              <a:t>2024-09-10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E21982-9B35-45D6-97B9-10833D7670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33113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C680FD-02BE-4668-B8AE-3FC96A84B0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227AD0E-60FA-4606-BEF5-EC7CC2F24D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3EE6879-CFE3-4847-94D2-5F3F30A5B1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4C401-1DC3-4B09-8488-F42F341157A4}" type="datetimeFigureOut">
              <a:rPr lang="ko-KR" altLang="en-US" smtClean="0"/>
              <a:t>2024-09-10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A039512-2B2A-4F01-9C41-40CDE64314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D0D1A2B-FFD3-4E07-BA2A-CD58EB45F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BA142-3E49-419A-A576-3DA586BC4C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77629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8FCAF8-E721-4E8A-A085-63434EE7C1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6547116-514C-4A7C-89F3-1A2AC121AA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DE26F5D-85E7-4408-B5FC-1646C615A5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4C401-1DC3-4B09-8488-F42F341157A4}" type="datetimeFigureOut">
              <a:rPr lang="ko-KR" altLang="en-US" smtClean="0"/>
              <a:t>2024-09-10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8031291-9242-45C9-B5E5-357986E60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226473B-43B9-492A-93B0-41868C1A9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BA142-3E49-419A-A576-3DA586BC4C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02728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E30B60B-4A2D-48C3-B4E0-1EAA0E3316D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35DE412-5FE4-46CD-A94B-D11D140F61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D96794F-FD03-4C99-BB76-5F1811936F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4C401-1DC3-4B09-8488-F42F341157A4}" type="datetimeFigureOut">
              <a:rPr lang="ko-KR" altLang="en-US" smtClean="0"/>
              <a:t>2024-09-10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85A238-99E4-41D3-87F8-23B817F705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CCE3CF-93DD-43C4-A05E-E88DDBAD97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BA142-3E49-419A-A576-3DA586BC4C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12017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C8589A-58D3-4EC0-BFE6-CA9259EC43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BE3B8B1-76CE-48B0-9AF5-D28EFDB081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5FF0477-BDE9-4851-AD19-BD3DDE5CBE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4C401-1DC3-4B09-8488-F42F341157A4}" type="datetimeFigureOut">
              <a:rPr lang="ko-KR" altLang="en-US" smtClean="0"/>
              <a:t>2024-09-10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56BA43F-9077-453B-B747-6E6BABB450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9E8C663-D830-4B69-AB00-6FF9F1CF9E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BA142-3E49-419A-A576-3DA586BC4C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82504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FCF509-1F77-4A69-995A-9CF901339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5DF1671-B9F0-4EF3-9156-025214C437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6A63D21-5CC1-4D5A-8DA6-6D75FA51F2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4C401-1DC3-4B09-8488-F42F341157A4}" type="datetimeFigureOut">
              <a:rPr lang="ko-KR" altLang="en-US" smtClean="0"/>
              <a:t>2024-09-10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E2404C6-7EFF-42C7-B567-E3333AC52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5ED395-45F5-437D-BAA3-C358B64A36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BA142-3E49-419A-A576-3DA586BC4C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12310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BB9503-3245-4826-90A7-522467486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C34178-9EB3-4001-A626-AC80C086E4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32BEFD8-0DEE-47FF-9119-00275B4E0E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A9AE754-6445-4DB2-B7DF-7E3F634F73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4C401-1DC3-4B09-8488-F42F341157A4}" type="datetimeFigureOut">
              <a:rPr lang="ko-KR" altLang="en-US" smtClean="0"/>
              <a:t>2024-09-10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1571BE8-6A54-4506-9A62-DF75D65803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5745169-35AA-4180-BE03-CDFC857B4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BA142-3E49-419A-A576-3DA586BC4C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84875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BA9DC4-F3A2-4D52-BDBF-6A79A2A80A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16DB49D-F0E4-45D7-AA81-48F02CAB0A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D45E1FA-8C04-4630-B92A-BD6E12F572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ECED511-A2E1-4D80-852B-E09EE3341E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04DE797-19A5-4FB4-B73B-9854B77B4C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0A9A561-4CA6-404C-B3F1-5A2B74AB52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4C401-1DC3-4B09-8488-F42F341157A4}" type="datetimeFigureOut">
              <a:rPr lang="ko-KR" altLang="en-US" smtClean="0"/>
              <a:t>2024-09-10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0EDE6C9-2775-4BE3-B0BB-9D7AFAFEE2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6A8A535-2D2A-48F5-A6EA-58637448B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BA142-3E49-419A-A576-3DA586BC4C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3881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9DBDBB-27D0-4D48-8E47-E70F6679E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CE6190F-1CDC-49CA-836F-3C332EA65F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4C401-1DC3-4B09-8488-F42F341157A4}" type="datetimeFigureOut">
              <a:rPr lang="ko-KR" altLang="en-US" smtClean="0"/>
              <a:t>2024-09-10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2117450-A639-4BC3-A4E3-76E3EBA155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2A8AD40-2292-4CF8-A627-7574DC8C1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BA142-3E49-419A-A576-3DA586BC4C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99079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2EC7062-91EA-4688-AAAC-5769BCE4E1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4C401-1DC3-4B09-8488-F42F341157A4}" type="datetimeFigureOut">
              <a:rPr lang="ko-KR" altLang="en-US" smtClean="0"/>
              <a:t>2024-09-10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022D164-9E56-4266-9886-0936005C33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34D7EAC-5F3A-4E21-8D77-861FB8572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BA142-3E49-419A-A576-3DA586BC4C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94628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B60991-B024-415F-942E-A7CA15050D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B2D4760-79A0-4004-9316-E4A965DD0D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A2102F-3B39-43B2-8415-2AAD0B4FB7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9022F71-9719-415E-B9C6-B4B70FD655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4C401-1DC3-4B09-8488-F42F341157A4}" type="datetimeFigureOut">
              <a:rPr lang="ko-KR" altLang="en-US" smtClean="0"/>
              <a:t>2024-09-10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FAECC88-76A5-4902-857F-738EC2999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10C1837-D26E-4189-992D-D9F650329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BA142-3E49-419A-A576-3DA586BC4C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99929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A40AF2-7C26-4578-BBB5-AFF09C9ACC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2864EA8-FFB1-46A1-8AA4-B30A6F1AC0C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9893EEC-4B55-4317-AAE5-52ADE547A8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9402FB0-5175-4044-94A8-440F009DCF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4C401-1DC3-4B09-8488-F42F341157A4}" type="datetimeFigureOut">
              <a:rPr lang="ko-KR" altLang="en-US" smtClean="0"/>
              <a:t>2024-09-10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C28BFDC-E26A-4CE4-AA5B-DCC6F65055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2976F40-F4D2-4AD3-A885-178CBF2A45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BA142-3E49-419A-A576-3DA586BC4C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9976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0FF2B3F-D091-4641-B826-C9A49A3096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41667DE-8964-4AC6-9B2F-33AB096A95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2E6118A-80DA-4B0F-871F-77EE907C2D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64C401-1DC3-4B09-8488-F42F341157A4}" type="datetimeFigureOut">
              <a:rPr lang="ko-KR" altLang="en-US" smtClean="0"/>
              <a:t>2024-09-10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F257000-CDB2-42FA-9450-FEB8F8214E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F5C359B-24C3-4744-AECC-36759537EE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9BA142-3E49-419A-A576-3DA586BC4C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1955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JPG"/><Relationship Id="rId1" Type="http://schemas.openxmlformats.org/officeDocument/2006/relationships/slideLayout" Target="../slideLayouts/slideLayout2.xml"/></Relationships>
</file>

<file path=ppt/slides/_rels/slide101.xml.rels><?xml version="1.0" encoding="UTF-8"?>
<Relationships xmlns="http://schemas.openxmlformats.org/package/2006/relationships"><Relationship Id="rId2" Type="http://schemas.openxmlformats.org/officeDocument/2006/relationships/image" Target="../media/image116.JPG"></Relationship><Relationship Id="rId1" Type="http://schemas.openxmlformats.org/officeDocument/2006/relationships/slideLayout" Target="../slideLayouts/slideLayout2.xml"></Relationship></Relationships>
</file>

<file path=ppt/slides/_rels/slide102.xml.rels><?xml version="1.0" encoding="UTF-8"?>
<Relationships xmlns="http://schemas.openxmlformats.org/package/2006/relationships"><Relationship Id="rId2" Type="http://schemas.openxmlformats.org/officeDocument/2006/relationships/image" Target="../media/image117.JPG"></Relationship><Relationship Id="rId1" Type="http://schemas.openxmlformats.org/officeDocument/2006/relationships/slideLayout" Target="../slideLayouts/slideLayout2.xml"></Relationship></Relationships>
</file>

<file path=ppt/slides/_rels/slide103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/Relationships>
</file>

<file path=ppt/slides/_rels/slide104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/Relationships>
</file>

<file path=ppt/slides/_rels/slide105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/Relationships>
</file>

<file path=ppt/slides/_rels/slide106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/Relationships>
</file>

<file path=ppt/slides/_rels/slide107.xml.rels><?xml version="1.0" encoding="UTF-8"?>
<Relationships xmlns="http://schemas.openxmlformats.org/package/2006/relationships"><Relationship Id="rId3" Type="http://schemas.openxmlformats.org/officeDocument/2006/relationships/image" Target="../media/image118.png"></Relationship><Relationship Id="rId2" Type="http://schemas.openxmlformats.org/officeDocument/2006/relationships/image" Target="../media/image1.png"></Relationship><Relationship Id="rId1" Type="http://schemas.openxmlformats.org/officeDocument/2006/relationships/slideLayout" Target="../slideLayouts/slideLayout1.xml"></Relationship></Relationships>
</file>

<file path=ppt/slides/_rels/slide108.xml.rels><?xml version="1.0" encoding="UTF-8"?>
<Relationships xmlns="http://schemas.openxmlformats.org/package/2006/relationships"><Relationship Id="rId2" Type="http://schemas.openxmlformats.org/officeDocument/2006/relationships/image" Target="../media/image119.JPG"></Relationship><Relationship Id="rId1" Type="http://schemas.openxmlformats.org/officeDocument/2006/relationships/slideLayout" Target="../slideLayouts/slideLayout1.xml"></Relationship></Relationships>
</file>

<file path=ppt/slides/_rels/slide109.xml.rels><?xml version="1.0" encoding="UTF-8"?>
<Relationships xmlns="http://schemas.openxmlformats.org/package/2006/relationships"><Relationship Id="rId2" Type="http://schemas.openxmlformats.org/officeDocument/2006/relationships/image" Target="../media/image120.JPG"></Relationship><Relationship Id="rId1" Type="http://schemas.openxmlformats.org/officeDocument/2006/relationships/slideLayout" Target="../slideLayouts/slideLayout1.xml"></Relationship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0.xml.rels><?xml version="1.0" encoding="UTF-8"?>
<Relationships xmlns="http://schemas.openxmlformats.org/package/2006/relationships"><Relationship Id="rId2" Type="http://schemas.openxmlformats.org/officeDocument/2006/relationships/image" Target="../media/image121.JPG"></Relationship><Relationship Id="rId1" Type="http://schemas.openxmlformats.org/officeDocument/2006/relationships/slideLayout" Target="../slideLayouts/slideLayout1.xml"></Relationship></Relationships>
</file>

<file path=ppt/slides/_rels/slide111.xml.rels><?xml version="1.0" encoding="UTF-8"?>
<Relationships xmlns="http://schemas.openxmlformats.org/package/2006/relationships"><Relationship Id="rId2" Type="http://schemas.openxmlformats.org/officeDocument/2006/relationships/image" Target="../media/image122.JPG"></Relationship><Relationship Id="rId1" Type="http://schemas.openxmlformats.org/officeDocument/2006/relationships/slideLayout" Target="../slideLayouts/slideLayout1.xml"></Relationship></Relationships>
</file>

<file path=ppt/slides/_rels/slide112.xml.rels><?xml version="1.0" encoding="UTF-8"?>
<Relationships xmlns="http://schemas.openxmlformats.org/package/2006/relationships"><Relationship Id="rId2" Type="http://schemas.openxmlformats.org/officeDocument/2006/relationships/image" Target="../media/image123.JPG"></Relationship><Relationship Id="rId1" Type="http://schemas.openxmlformats.org/officeDocument/2006/relationships/slideLayout" Target="../slideLayouts/slideLayout1.xml"></Relationship></Relationships>
</file>

<file path=ppt/slides/_rels/slide113.xml.rels><?xml version="1.0" encoding="UTF-8"?>
<Relationships xmlns="http://schemas.openxmlformats.org/package/2006/relationships"><Relationship Id="rId2" Type="http://schemas.openxmlformats.org/officeDocument/2006/relationships/image" Target="../media/image124.JPG"></Relationship><Relationship Id="rId1" Type="http://schemas.openxmlformats.org/officeDocument/2006/relationships/slideLayout" Target="../slideLayouts/slideLayout1.xml"></Relationship></Relationships>
</file>

<file path=ppt/slides/_rels/slide114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/Relationships>
</file>

<file path=ppt/slides/_rels/slide115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/Relationships>
</file>

<file path=ppt/slides/_rels/slide116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/Relationships>
</file>

<file path=ppt/slides/_rels/slide117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/Relationships>
</file>

<file path=ppt/slides/_rels/slide118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/Relationships>
</file>

<file path=ppt/slides/_rels/slide119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0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/Relationships>
</file>

<file path=ppt/slides/_rels/slide121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/Relationships>
</file>

<file path=ppt/slides/_rels/slide122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/Relationships>
</file>

<file path=ppt/slides/_rels/slide123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/Relationships>
</file>

<file path=ppt/slides/_rels/slide124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/Relationships>
</file>

<file path=ppt/slides/_rels/slide125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/Relationships>
</file>

<file path=ppt/slides/_rels/slide126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/Relationships>
</file>

<file path=ppt/slides/_rels/slide127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/Relationships>
</file>

<file path=ppt/slides/_rels/slide128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/Relationships>
</file>

<file path=ppt/slides/_rels/slide129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0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/Relationships>
</file>

<file path=ppt/slides/_rels/slide131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/Relationships>
</file>

<file path=ppt/slides/_rels/slide132.xml.rels><?xml version="1.0" encoding="UTF-8"?>
<Relationships xmlns="http://schemas.openxmlformats.org/package/2006/relationships"><Relationship Id="rId2" Type="http://schemas.openxmlformats.org/officeDocument/2006/relationships/image" Target="../media/image125.png"></Relationship><Relationship Id="rId1" Type="http://schemas.openxmlformats.org/officeDocument/2006/relationships/slideLayout" Target="../slideLayouts/slideLayout2.xml"></Relationship></Relationships>
</file>

<file path=ppt/slides/_rels/slide133.xml.rels><?xml version="1.0" encoding="UTF-8"?>
<Relationships xmlns="http://schemas.openxmlformats.org/package/2006/relationships"><Relationship Id="rId3" Type="http://schemas.openxmlformats.org/officeDocument/2006/relationships/image" Target="../media/image126.jpeg"></Relationship><Relationship Id="rId2" Type="http://schemas.openxmlformats.org/officeDocument/2006/relationships/image" Target="../media/image125.png"></Relationship><Relationship Id="rId1" Type="http://schemas.openxmlformats.org/officeDocument/2006/relationships/slideLayout" Target="../slideLayouts/slideLayout2.xml"></Relationship><Relationship Id="rId4" Type="http://schemas.openxmlformats.org/officeDocument/2006/relationships/image" Target="../media/image127.jpeg"></Relationship></Relationships>
</file>

<file path=ppt/slides/_rels/slide134.xml.rels><?xml version="1.0" encoding="UTF-8"?>
<Relationships xmlns="http://schemas.openxmlformats.org/package/2006/relationships"><Relationship Id="rId3" Type="http://schemas.openxmlformats.org/officeDocument/2006/relationships/image" Target="../media/image129.png"></Relationship><Relationship Id="rId2" Type="http://schemas.openxmlformats.org/officeDocument/2006/relationships/image" Target="../media/image128.png"></Relationship><Relationship Id="rId1" Type="http://schemas.openxmlformats.org/officeDocument/2006/relationships/slideLayout" Target="../slideLayouts/slideLayout2.xml"></Relationship><Relationship Id="rId4" Type="http://schemas.openxmlformats.org/officeDocument/2006/relationships/image" Target="../media/image130.JPG"></Relationship></Relationships>
</file>

<file path=ppt/slides/_rels/slide135.xml.rels><?xml version="1.0" encoding="UTF-8"?>
<Relationships xmlns="http://schemas.openxmlformats.org/package/2006/relationships"><Relationship Id="rId3" Type="http://schemas.openxmlformats.org/officeDocument/2006/relationships/image" Target="../media/image132.JPG"></Relationship><Relationship Id="rId2" Type="http://schemas.openxmlformats.org/officeDocument/2006/relationships/image" Target="../media/image131.JPG"></Relationship><Relationship Id="rId1" Type="http://schemas.openxmlformats.org/officeDocument/2006/relationships/slideLayout" Target="../slideLayouts/slideLayout2.xml"></Relationship><Relationship Id="rId5" Type="http://schemas.openxmlformats.org/officeDocument/2006/relationships/image" Target="../media/image134.JPG"></Relationship><Relationship Id="rId4" Type="http://schemas.openxmlformats.org/officeDocument/2006/relationships/image" Target="../media/image133.JPG"></Relationship></Relationships>
</file>

<file path=ppt/slides/_rels/slide136.xml.rels><?xml version="1.0" encoding="UTF-8"?>
<Relationships xmlns="http://schemas.openxmlformats.org/package/2006/relationships"><Relationship Id="rId3" Type="http://schemas.openxmlformats.org/officeDocument/2006/relationships/image" Target="../media/image136.JPG"></Relationship><Relationship Id="rId2" Type="http://schemas.openxmlformats.org/officeDocument/2006/relationships/image" Target="../media/image135.png"></Relationship><Relationship Id="rId1" Type="http://schemas.openxmlformats.org/officeDocument/2006/relationships/slideLayout" Target="../slideLayouts/slideLayout2.xml"></Relationship></Relationships>
</file>

<file path=ppt/slides/_rels/slide137.xml.rels><?xml version="1.0" encoding="UTF-8"?>
<Relationships xmlns="http://schemas.openxmlformats.org/package/2006/relationships"><Relationship Id="rId3" Type="http://schemas.openxmlformats.org/officeDocument/2006/relationships/image" Target="../media/image138.png"></Relationship><Relationship Id="rId2" Type="http://schemas.openxmlformats.org/officeDocument/2006/relationships/image" Target="../media/image137.JPG"></Relationship><Relationship Id="rId1" Type="http://schemas.openxmlformats.org/officeDocument/2006/relationships/slideLayout" Target="../slideLayouts/slideLayout2.xml"></Relationship><Relationship Id="rId4" Type="http://schemas.openxmlformats.org/officeDocument/2006/relationships/image" Target="../media/image139.png"></Relationship></Relationships>
</file>

<file path=ppt/slides/_rels/slide138.xml.rels><?xml version="1.0" encoding="UTF-8"?>
<Relationships xmlns="http://schemas.openxmlformats.org/package/2006/relationships"><Relationship Id="rId2" Type="http://schemas.openxmlformats.org/officeDocument/2006/relationships/image" Target="../media/image140.png"></Relationship><Relationship Id="rId1" Type="http://schemas.openxmlformats.org/officeDocument/2006/relationships/slideLayout" Target="../slideLayouts/slideLayout2.xml"></Relationship></Relationships>
</file>

<file path=ppt/slides/_rels/slide139.xml.rels><?xml version="1.0" encoding="UTF-8"?>
<Relationships xmlns="http://schemas.openxmlformats.org/package/2006/relationships"><Relationship Id="rId3" Type="http://schemas.openxmlformats.org/officeDocument/2006/relationships/image" Target="../media/image142.jpeg"></Relationship><Relationship Id="rId2" Type="http://schemas.openxmlformats.org/officeDocument/2006/relationships/image" Target="../media/image141.jpeg"></Relationship><Relationship Id="rId1" Type="http://schemas.openxmlformats.org/officeDocument/2006/relationships/slideLayout" Target="../slideLayouts/slideLayout2.xml"></Relationship><Relationship Id="rId4" Type="http://schemas.openxmlformats.org/officeDocument/2006/relationships/image" Target="../media/image143.jpeg"></Relationship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0.xml.rels><?xml version="1.0" encoding="UTF-8"?>
<Relationships xmlns="http://schemas.openxmlformats.org/package/2006/relationships"><Relationship Id="rId2" Type="http://schemas.openxmlformats.org/officeDocument/2006/relationships/image" Target="../media/image144.png"></Relationship><Relationship Id="rId1" Type="http://schemas.openxmlformats.org/officeDocument/2006/relationships/slideLayout" Target="../slideLayouts/slideLayout2.xml"></Relationship></Relationships>
</file>

<file path=ppt/slides/_rels/slide141.xml.rels><?xml version="1.0" encoding="UTF-8"?>
<Relationships xmlns="http://schemas.openxmlformats.org/package/2006/relationships"><Relationship Id="rId8" Type="http://schemas.openxmlformats.org/officeDocument/2006/relationships/image" Target="../media/image151.jpeg"></Relationship><Relationship Id="rId3" Type="http://schemas.openxmlformats.org/officeDocument/2006/relationships/image" Target="../media/image146.jpeg"></Relationship><Relationship Id="rId7" Type="http://schemas.openxmlformats.org/officeDocument/2006/relationships/image" Target="../media/image150.jpeg"></Relationship><Relationship Id="rId2" Type="http://schemas.openxmlformats.org/officeDocument/2006/relationships/image" Target="../media/image145.JPG"></Relationship><Relationship Id="rId1" Type="http://schemas.openxmlformats.org/officeDocument/2006/relationships/slideLayout" Target="../slideLayouts/slideLayout2.xml"></Relationship><Relationship Id="rId6" Type="http://schemas.openxmlformats.org/officeDocument/2006/relationships/image" Target="../media/image149.jpeg"></Relationship><Relationship Id="rId5" Type="http://schemas.openxmlformats.org/officeDocument/2006/relationships/image" Target="../media/image148.png"></Relationship><Relationship Id="rId4" Type="http://schemas.openxmlformats.org/officeDocument/2006/relationships/image" Target="../media/image147.JPG"></Relationship></Relationships>
</file>

<file path=ppt/slides/_rels/slide142.xml.rels><?xml version="1.0" encoding="UTF-8"?>
<Relationships xmlns="http://schemas.openxmlformats.org/package/2006/relationships"><Relationship Id="rId3" Type="http://schemas.openxmlformats.org/officeDocument/2006/relationships/image" Target="../media/image153.jpeg"></Relationship><Relationship Id="rId7" Type="http://schemas.openxmlformats.org/officeDocument/2006/relationships/image" Target="../media/image157.jpeg"></Relationship><Relationship Id="rId2" Type="http://schemas.openxmlformats.org/officeDocument/2006/relationships/image" Target="../media/image152.JPG"></Relationship><Relationship Id="rId1" Type="http://schemas.openxmlformats.org/officeDocument/2006/relationships/slideLayout" Target="../slideLayouts/slideLayout2.xml"></Relationship><Relationship Id="rId6" Type="http://schemas.openxmlformats.org/officeDocument/2006/relationships/image" Target="../media/image156.jpeg"></Relationship><Relationship Id="rId5" Type="http://schemas.openxmlformats.org/officeDocument/2006/relationships/image" Target="../media/image155.JPG"></Relationship><Relationship Id="rId4" Type="http://schemas.openxmlformats.org/officeDocument/2006/relationships/image" Target="../media/image154.JPG"></Relationship></Relationships>
</file>

<file path=ppt/slides/_rels/slide143.xml.rels><?xml version="1.0" encoding="UTF-8"?>
<Relationships xmlns="http://schemas.openxmlformats.org/package/2006/relationships"><Relationship Id="rId3" Type="http://schemas.openxmlformats.org/officeDocument/2006/relationships/image" Target="../media/image159.jpeg"></Relationship><Relationship Id="rId2" Type="http://schemas.openxmlformats.org/officeDocument/2006/relationships/image" Target="../media/image158.jpeg"></Relationship><Relationship Id="rId1" Type="http://schemas.openxmlformats.org/officeDocument/2006/relationships/slideLayout" Target="../slideLayouts/slideLayout2.xml"></Relationship></Relationships>
</file>

<file path=ppt/slides/_rels/slide144.xml.rels><?xml version="1.0" encoding="UTF-8"?>
<Relationships xmlns="http://schemas.openxmlformats.org/package/2006/relationships"><Relationship Id="rId3" Type="http://schemas.openxmlformats.org/officeDocument/2006/relationships/image" Target="../media/image161.jpeg"></Relationship><Relationship Id="rId2" Type="http://schemas.openxmlformats.org/officeDocument/2006/relationships/image" Target="../media/image160.jpeg"></Relationship><Relationship Id="rId1" Type="http://schemas.openxmlformats.org/officeDocument/2006/relationships/slideLayout" Target="../slideLayouts/slideLayout2.xml"></Relationship><Relationship Id="rId4" Type="http://schemas.openxmlformats.org/officeDocument/2006/relationships/image" Target="../media/image162.JPG"></Relationship></Relationships>
</file>

<file path=ppt/slides/_rels/slide145.xml.rels><?xml version="1.0" encoding="UTF-8"?>
<Relationships xmlns="http://schemas.openxmlformats.org/package/2006/relationships"><Relationship Id="rId3" Type="http://schemas.openxmlformats.org/officeDocument/2006/relationships/image" Target="../media/image164.jpeg"></Relationship><Relationship Id="rId2" Type="http://schemas.openxmlformats.org/officeDocument/2006/relationships/image" Target="../media/image163.jpeg"></Relationship><Relationship Id="rId1" Type="http://schemas.openxmlformats.org/officeDocument/2006/relationships/slideLayout" Target="../slideLayouts/slideLayout2.xml"></Relationship></Relationships>
</file>

<file path=ppt/slides/_rels/slide146.xml.rels><?xml version="1.0" encoding="UTF-8"?>
<Relationships xmlns="http://schemas.openxmlformats.org/package/2006/relationships"><Relationship Id="rId3" Type="http://schemas.openxmlformats.org/officeDocument/2006/relationships/image" Target="../media/image166.JPG"></Relationship><Relationship Id="rId2" Type="http://schemas.openxmlformats.org/officeDocument/2006/relationships/image" Target="../media/image165.jpeg"></Relationship><Relationship Id="rId1" Type="http://schemas.openxmlformats.org/officeDocument/2006/relationships/slideLayout" Target="../slideLayouts/slideLayout2.xml"></Relationship><Relationship Id="rId5" Type="http://schemas.openxmlformats.org/officeDocument/2006/relationships/image" Target="../media/image168.JPG"></Relationship><Relationship Id="rId4" Type="http://schemas.openxmlformats.org/officeDocument/2006/relationships/image" Target="../media/image167.png"></Relationship></Relationships>
</file>

<file path=ppt/slides/_rels/slide147.xml.rels><?xml version="1.0" encoding="UTF-8"?>
<Relationships xmlns="http://schemas.openxmlformats.org/package/2006/relationships"><Relationship Id="rId3" Type="http://schemas.openxmlformats.org/officeDocument/2006/relationships/image" Target="../media/image169.jpeg"></Relationship><Relationship Id="rId2" Type="http://schemas.openxmlformats.org/officeDocument/2006/relationships/image" Target="../media/image168.JPG"></Relationship><Relationship Id="rId1" Type="http://schemas.openxmlformats.org/officeDocument/2006/relationships/slideLayout" Target="../slideLayouts/slideLayout2.xml"></Relationship><Relationship Id="rId6" Type="http://schemas.openxmlformats.org/officeDocument/2006/relationships/image" Target="../media/image172.jpeg"></Relationship><Relationship Id="rId5" Type="http://schemas.openxmlformats.org/officeDocument/2006/relationships/image" Target="../media/image171.JPG"></Relationship><Relationship Id="rId4" Type="http://schemas.openxmlformats.org/officeDocument/2006/relationships/image" Target="../media/image170.jpeg"></Relationship></Relationships>
</file>

<file path=ppt/slides/_rels/slide148.xml.rels><?xml version="1.0" encoding="UTF-8"?>
<Relationships xmlns="http://schemas.openxmlformats.org/package/2006/relationships"><Relationship Id="rId3" Type="http://schemas.openxmlformats.org/officeDocument/2006/relationships/image" Target="../media/image174.jpeg"></Relationship><Relationship Id="rId2" Type="http://schemas.openxmlformats.org/officeDocument/2006/relationships/image" Target="../media/image173.jpeg"></Relationship><Relationship Id="rId1" Type="http://schemas.openxmlformats.org/officeDocument/2006/relationships/slideLayout" Target="../slideLayouts/slideLayout2.xml"></Relationship><Relationship Id="rId5" Type="http://schemas.openxmlformats.org/officeDocument/2006/relationships/image" Target="../media/image176.JPG"></Relationship><Relationship Id="rId4" Type="http://schemas.openxmlformats.org/officeDocument/2006/relationships/image" Target="../media/image175.jpeg"></Relationship></Relationships>
</file>

<file path=ppt/slides/_rels/slide149.xml.rels><?xml version="1.0" encoding="UTF-8"?>
<Relationships xmlns="http://schemas.openxmlformats.org/package/2006/relationships"><Relationship Id="rId3" Type="http://schemas.openxmlformats.org/officeDocument/2006/relationships/image" Target="../media/image178.jpeg"></Relationship><Relationship Id="rId2" Type="http://schemas.openxmlformats.org/officeDocument/2006/relationships/image" Target="../media/image177.jpeg"></Relationship><Relationship Id="rId1" Type="http://schemas.openxmlformats.org/officeDocument/2006/relationships/slideLayout" Target="../slideLayouts/slideLayout2.xml"></Relationship><Relationship Id="rId4" Type="http://schemas.openxmlformats.org/officeDocument/2006/relationships/image" Target="../media/image179.JPG"></Relationship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0.xml.rels><?xml version="1.0" encoding="UTF-8"?>
<Relationships xmlns="http://schemas.openxmlformats.org/package/2006/relationships"><Relationship Id="rId3" Type="http://schemas.openxmlformats.org/officeDocument/2006/relationships/image" Target="../media/image181.jpeg"></Relationship><Relationship Id="rId2" Type="http://schemas.openxmlformats.org/officeDocument/2006/relationships/image" Target="../media/image180.png"></Relationship><Relationship Id="rId1" Type="http://schemas.openxmlformats.org/officeDocument/2006/relationships/slideLayout" Target="../slideLayouts/slideLayout2.xml"></Relationship><Relationship Id="rId5" Type="http://schemas.openxmlformats.org/officeDocument/2006/relationships/image" Target="../media/image183.JPG"></Relationship><Relationship Id="rId4" Type="http://schemas.openxmlformats.org/officeDocument/2006/relationships/image" Target="../media/image182.jpeg"></Relationship></Relationships>
</file>

<file path=ppt/slides/_rels/slide151.xml.rels><?xml version="1.0" encoding="UTF-8"?>
<Relationships xmlns="http://schemas.openxmlformats.org/package/2006/relationships"><Relationship Id="rId3" Type="http://schemas.openxmlformats.org/officeDocument/2006/relationships/image" Target="../media/image185.JPG"></Relationship><Relationship Id="rId2" Type="http://schemas.openxmlformats.org/officeDocument/2006/relationships/image" Target="../media/image184.png"></Relationship><Relationship Id="rId1" Type="http://schemas.openxmlformats.org/officeDocument/2006/relationships/slideLayout" Target="../slideLayouts/slideLayout2.xml"></Relationship></Relationships>
</file>

<file path=ppt/slides/_rels/slide152.xml.rels><?xml version="1.0" encoding="UTF-8"?>
<Relationships xmlns="http://schemas.openxmlformats.org/package/2006/relationships"><Relationship Id="rId3" Type="http://schemas.openxmlformats.org/officeDocument/2006/relationships/image" Target="../media/image187.jpeg"></Relationship><Relationship Id="rId2" Type="http://schemas.openxmlformats.org/officeDocument/2006/relationships/image" Target="../media/image186.jpeg"></Relationship><Relationship Id="rId1" Type="http://schemas.openxmlformats.org/officeDocument/2006/relationships/slideLayout" Target="../slideLayouts/slideLayout2.xml"></Relationship><Relationship Id="rId6" Type="http://schemas.openxmlformats.org/officeDocument/2006/relationships/image" Target="../media/image190.JPG"></Relationship><Relationship Id="rId5" Type="http://schemas.openxmlformats.org/officeDocument/2006/relationships/image" Target="../media/image189.jpeg"></Relationship><Relationship Id="rId4" Type="http://schemas.openxmlformats.org/officeDocument/2006/relationships/image" Target="../media/image188.jpeg"></Relationship></Relationships>
</file>

<file path=ppt/slides/_rels/slide153.xml.rels><?xml version="1.0" encoding="UTF-8"?>
<Relationships xmlns="http://schemas.openxmlformats.org/package/2006/relationships"><Relationship Id="rId3" Type="http://schemas.openxmlformats.org/officeDocument/2006/relationships/image" Target="../media/image192.jpeg"></Relationship><Relationship Id="rId2" Type="http://schemas.openxmlformats.org/officeDocument/2006/relationships/image" Target="../media/image191.jpeg"></Relationship><Relationship Id="rId1" Type="http://schemas.openxmlformats.org/officeDocument/2006/relationships/slideLayout" Target="../slideLayouts/slideLayout2.xml"></Relationship><Relationship Id="rId4" Type="http://schemas.openxmlformats.org/officeDocument/2006/relationships/image" Target="../media/image193.jpeg"></Relationship></Relationships>
</file>

<file path=ppt/slides/_rels/slide154.xml.rels><?xml version="1.0" encoding="UTF-8"?>
<Relationships xmlns="http://schemas.openxmlformats.org/package/2006/relationships"><Relationship Id="rId3" Type="http://schemas.openxmlformats.org/officeDocument/2006/relationships/image" Target="../media/image194.jpeg"></Relationship><Relationship Id="rId7" Type="http://schemas.openxmlformats.org/officeDocument/2006/relationships/image" Target="../media/image198.JPG"></Relationship><Relationship Id="rId2" Type="http://schemas.openxmlformats.org/officeDocument/2006/relationships/image" Target="../media/image191.jpeg"></Relationship><Relationship Id="rId1" Type="http://schemas.openxmlformats.org/officeDocument/2006/relationships/slideLayout" Target="../slideLayouts/slideLayout2.xml"></Relationship><Relationship Id="rId6" Type="http://schemas.openxmlformats.org/officeDocument/2006/relationships/image" Target="../media/image197.JPG"></Relationship><Relationship Id="rId5" Type="http://schemas.openxmlformats.org/officeDocument/2006/relationships/image" Target="../media/image196.jpeg"></Relationship><Relationship Id="rId4" Type="http://schemas.openxmlformats.org/officeDocument/2006/relationships/image" Target="../media/image195.jpeg"></Relationship></Relationships>
</file>

<file path=ppt/slides/_rels/slide155.xml.rels><?xml version="1.0" encoding="UTF-8"?>
<Relationships xmlns="http://schemas.openxmlformats.org/package/2006/relationships"><Relationship Id="rId2" Type="http://schemas.openxmlformats.org/officeDocument/2006/relationships/image" Target="../media/image199.JPG"></Relationship><Relationship Id="rId1" Type="http://schemas.openxmlformats.org/officeDocument/2006/relationships/slideLayout" Target="../slideLayouts/slideLayout2.xml"></Relationship></Relationships>
</file>

<file path=ppt/slides/_rels/slide156.xml.rels><?xml version="1.0" encoding="UTF-8"?>
<Relationships xmlns="http://schemas.openxmlformats.org/package/2006/relationships"><Relationship Id="rId3" Type="http://schemas.openxmlformats.org/officeDocument/2006/relationships/image" Target="../media/image201.jpeg"></Relationship><Relationship Id="rId2" Type="http://schemas.openxmlformats.org/officeDocument/2006/relationships/image" Target="../media/image200.JPG"></Relationship><Relationship Id="rId1" Type="http://schemas.openxmlformats.org/officeDocument/2006/relationships/slideLayout" Target="../slideLayouts/slideLayout2.xml"></Relationship><Relationship Id="rId5" Type="http://schemas.openxmlformats.org/officeDocument/2006/relationships/image" Target="../media/image203.JPG"></Relationship><Relationship Id="rId4" Type="http://schemas.openxmlformats.org/officeDocument/2006/relationships/image" Target="../media/image202.jpeg"></Relationship></Relationships>
</file>

<file path=ppt/slides/_rels/slide157.xml.rels><?xml version="1.0" encoding="UTF-8"?>
<Relationships xmlns="http://schemas.openxmlformats.org/package/2006/relationships"><Relationship Id="rId3" Type="http://schemas.openxmlformats.org/officeDocument/2006/relationships/image" Target="../media/image205.jpeg"></Relationship><Relationship Id="rId2" Type="http://schemas.openxmlformats.org/officeDocument/2006/relationships/image" Target="../media/image204.jpeg"></Relationship><Relationship Id="rId1" Type="http://schemas.openxmlformats.org/officeDocument/2006/relationships/slideLayout" Target="../slideLayouts/slideLayout2.xml"></Relationship></Relationships>
</file>

<file path=ppt/slides/_rels/slide158.xml.rels><?xml version="1.0" encoding="UTF-8"?>
<Relationships xmlns="http://schemas.openxmlformats.org/package/2006/relationships"><Relationship Id="rId2" Type="http://schemas.openxmlformats.org/officeDocument/2006/relationships/image" Target="../media/image206.png"></Relationship><Relationship Id="rId1" Type="http://schemas.openxmlformats.org/officeDocument/2006/relationships/slideLayout" Target="../slideLayouts/slideLayout2.xml"></Relationship></Relationships>
</file>

<file path=ppt/slides/_rels/slide159.xml.rels><?xml version="1.0" encoding="UTF-8"?>
<Relationships xmlns="http://schemas.openxmlformats.org/package/2006/relationships"><Relationship Id="rId3" Type="http://schemas.openxmlformats.org/officeDocument/2006/relationships/image" Target="../media/image208.jpeg"></Relationship><Relationship Id="rId2" Type="http://schemas.openxmlformats.org/officeDocument/2006/relationships/image" Target="../media/image207.jpeg"></Relationship><Relationship Id="rId1" Type="http://schemas.openxmlformats.org/officeDocument/2006/relationships/slideLayout" Target="../slideLayouts/slideLayout2.xml"></Relationship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60.xml.rels><?xml version="1.0" encoding="UTF-8"?>
<Relationships xmlns="http://schemas.openxmlformats.org/package/2006/relationships"><Relationship Id="rId3" Type="http://schemas.openxmlformats.org/officeDocument/2006/relationships/image" Target="../media/image210.png"></Relationship><Relationship Id="rId2" Type="http://schemas.openxmlformats.org/officeDocument/2006/relationships/image" Target="../media/image209.png"></Relationship><Relationship Id="rId1" Type="http://schemas.openxmlformats.org/officeDocument/2006/relationships/slideLayout" Target="../slideLayouts/slideLayout2.xml"></Relationship></Relationships>
</file>

<file path=ppt/slides/_rels/slide161.xml.rels><?xml version="1.0" encoding="UTF-8"?>
<Relationships xmlns="http://schemas.openxmlformats.org/package/2006/relationships"><Relationship Id="rId2" Type="http://schemas.openxmlformats.org/officeDocument/2006/relationships/image" Target="../media/image211.JPG"></Relationship><Relationship Id="rId1" Type="http://schemas.openxmlformats.org/officeDocument/2006/relationships/slideLayout" Target="../slideLayouts/slideLayout2.xml"></Relationship></Relationships>
</file>

<file path=ppt/slides/_rels/slide162.xml.rels><?xml version="1.0" encoding="UTF-8"?>
<Relationships xmlns="http://schemas.openxmlformats.org/package/2006/relationships"><Relationship Id="rId3" Type="http://schemas.openxmlformats.org/officeDocument/2006/relationships/image" Target="../media/image213.JPG"></Relationship><Relationship Id="rId2" Type="http://schemas.openxmlformats.org/officeDocument/2006/relationships/image" Target="../media/image212.JPG"></Relationship><Relationship Id="rId1" Type="http://schemas.openxmlformats.org/officeDocument/2006/relationships/slideLayout" Target="../slideLayouts/slideLayout2.xml"></Relationship></Relationships>
</file>

<file path=ppt/slides/_rels/slide163.xml.rels><?xml version="1.0" encoding="UTF-8"?>
<Relationships xmlns="http://schemas.openxmlformats.org/package/2006/relationships"><Relationship Id="rId2" Type="http://schemas.openxmlformats.org/officeDocument/2006/relationships/image" Target="../media/image214.png"></Relationship><Relationship Id="rId1" Type="http://schemas.openxmlformats.org/officeDocument/2006/relationships/slideLayout" Target="../slideLayouts/slideLayout2.xml"></Relationship></Relationships>
</file>

<file path=ppt/slides/_rels/slide164.xml.rels><?xml version="1.0" encoding="UTF-8"?>
<Relationships xmlns="http://schemas.openxmlformats.org/package/2006/relationships"><Relationship Id="rId3" Type="http://schemas.openxmlformats.org/officeDocument/2006/relationships/image" Target="../media/image216.JPG"></Relationship><Relationship Id="rId2" Type="http://schemas.openxmlformats.org/officeDocument/2006/relationships/image" Target="../media/image215.png"></Relationship><Relationship Id="rId1" Type="http://schemas.openxmlformats.org/officeDocument/2006/relationships/slideLayout" Target="../slideLayouts/slideLayout2.xml"></Relationship></Relationships>
</file>

<file path=ppt/slides/_rels/slide165.xml.rels><?xml version="1.0" encoding="UTF-8"?>
<Relationships xmlns="http://schemas.openxmlformats.org/package/2006/relationships"><Relationship Id="rId2" Type="http://schemas.openxmlformats.org/officeDocument/2006/relationships/image" Target="../media/image217.png"></Relationship><Relationship Id="rId1" Type="http://schemas.openxmlformats.org/officeDocument/2006/relationships/slideLayout" Target="../slideLayouts/slideLayout2.xml"></Relationship></Relationships>
</file>

<file path=ppt/slides/_rels/slide166.xml.rels><?xml version="1.0" encoding="UTF-8"?>
<Relationships xmlns="http://schemas.openxmlformats.org/package/2006/relationships"><Relationship Id="rId3" Type="http://schemas.openxmlformats.org/officeDocument/2006/relationships/image" Target="../media/image219.png"></Relationship><Relationship Id="rId2" Type="http://schemas.openxmlformats.org/officeDocument/2006/relationships/image" Target="../media/image218.png"></Relationship><Relationship Id="rId1" Type="http://schemas.openxmlformats.org/officeDocument/2006/relationships/slideLayout" Target="../slideLayouts/slideLayout2.xml"></Relationship><Relationship Id="rId4" Type="http://schemas.openxmlformats.org/officeDocument/2006/relationships/image" Target="../media/image220.png"></Relationship></Relationships>
</file>

<file path=ppt/slides/_rels/slide167.xml.rels><?xml version="1.0" encoding="UTF-8"?>
<Relationships xmlns="http://schemas.openxmlformats.org/package/2006/relationships"><Relationship Id="rId3" Type="http://schemas.openxmlformats.org/officeDocument/2006/relationships/image" Target="../media/image222.png"></Relationship><Relationship Id="rId2" Type="http://schemas.openxmlformats.org/officeDocument/2006/relationships/image" Target="../media/image221.png"></Relationship><Relationship Id="rId1" Type="http://schemas.openxmlformats.org/officeDocument/2006/relationships/slideLayout" Target="../slideLayouts/slideLayout2.xml"></Relationship><Relationship Id="rId4" Type="http://schemas.openxmlformats.org/officeDocument/2006/relationships/image" Target="../media/image223.png"></Relationship></Relationships>
</file>

<file path=ppt/slides/_rels/slide168.xml.rels><?xml version="1.0" encoding="UTF-8"?>
<Relationships xmlns="http://schemas.openxmlformats.org/package/2006/relationships"><Relationship Id="rId2" Type="http://schemas.openxmlformats.org/officeDocument/2006/relationships/image" Target="../media/image224.png"></Relationship><Relationship Id="rId1" Type="http://schemas.openxmlformats.org/officeDocument/2006/relationships/slideLayout" Target="../slideLayouts/slideLayout2.xml"></Relationship></Relationships>
</file>

<file path=ppt/slides/_rels/slide169.xml.rels><?xml version="1.0" encoding="UTF-8"?>
<Relationships xmlns="http://schemas.openxmlformats.org/package/2006/relationships"><Relationship Id="rId2" Type="http://schemas.openxmlformats.org/officeDocument/2006/relationships/image" Target="../media/image225.png"></Relationship><Relationship Id="rId1" Type="http://schemas.openxmlformats.org/officeDocument/2006/relationships/slideLayout" Target="../slideLayouts/slideLayout2.xml"></Relationship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70.xml.rels><?xml version="1.0" encoding="UTF-8"?>
<Relationships xmlns="http://schemas.openxmlformats.org/package/2006/relationships"><Relationship Id="rId2" Type="http://schemas.openxmlformats.org/officeDocument/2006/relationships/image" Target="../media/image226.JPG"></Relationship><Relationship Id="rId3" Type="http://schemas.openxmlformats.org/officeDocument/2006/relationships/slideLayout" Target="../slideLayouts/slideLayout2.xml"></Relationship></Relationships>
</file>

<file path=ppt/slides/_rels/slide171.xml.rels><?xml version="1.0" encoding="UTF-8"?>
<Relationships xmlns="http://schemas.openxmlformats.org/package/2006/relationships"><Relationship Id="rId3" Type="http://schemas.openxmlformats.org/officeDocument/2006/relationships/image" Target="../media/image228.GIF"></Relationship><Relationship Id="rId2" Type="http://schemas.openxmlformats.org/officeDocument/2006/relationships/image" Target="../media/image227.GIF"></Relationship><Relationship Id="rId1" Type="http://schemas.openxmlformats.org/officeDocument/2006/relationships/slideLayout" Target="../slideLayouts/slideLayout2.xml"></Relationship><Relationship Id="rId4" Type="http://schemas.openxmlformats.org/officeDocument/2006/relationships/image" Target="../media/image229.GIF"></Relationship></Relationships>
</file>

<file path=ppt/slides/_rels/slide172.xml.rels><?xml version="1.0" encoding="UTF-8"?>
<Relationships xmlns="http://schemas.openxmlformats.org/package/2006/relationships"><Relationship Id="rId3" Type="http://schemas.openxmlformats.org/officeDocument/2006/relationships/image" Target="../media/image231.png"></Relationship><Relationship Id="rId2" Type="http://schemas.openxmlformats.org/officeDocument/2006/relationships/image" Target="../media/image230.GIF"></Relationship><Relationship Id="rId1" Type="http://schemas.openxmlformats.org/officeDocument/2006/relationships/slideLayout" Target="../slideLayouts/slideLayout2.xml"></Relationship><Relationship Id="rId5" Type="http://schemas.openxmlformats.org/officeDocument/2006/relationships/image" Target="../media/image233.GIF"></Relationship><Relationship Id="rId4" Type="http://schemas.openxmlformats.org/officeDocument/2006/relationships/image" Target="../media/image232.GIF"></Relationship></Relationships>
</file>

<file path=ppt/slides/_rels/slide173.xml.rels><?xml version="1.0" encoding="UTF-8"?>
<Relationships xmlns="http://schemas.openxmlformats.org/package/2006/relationships"><Relationship Id="rId3" Type="http://schemas.openxmlformats.org/officeDocument/2006/relationships/image" Target="../media/image235.GIF"></Relationship><Relationship Id="rId7" Type="http://schemas.openxmlformats.org/officeDocument/2006/relationships/image" Target="../media/image239.GIF"></Relationship><Relationship Id="rId2" Type="http://schemas.openxmlformats.org/officeDocument/2006/relationships/image" Target="../media/image234.GIF"></Relationship><Relationship Id="rId1" Type="http://schemas.openxmlformats.org/officeDocument/2006/relationships/slideLayout" Target="../slideLayouts/slideLayout2.xml"></Relationship><Relationship Id="rId6" Type="http://schemas.openxmlformats.org/officeDocument/2006/relationships/image" Target="../media/image238.GIF"></Relationship><Relationship Id="rId5" Type="http://schemas.openxmlformats.org/officeDocument/2006/relationships/image" Target="../media/image237.GIF"></Relationship><Relationship Id="rId4" Type="http://schemas.openxmlformats.org/officeDocument/2006/relationships/image" Target="../media/image236.GIF"></Relationship></Relationships>
</file>

<file path=ppt/slides/_rels/slide174.xml.rels><?xml version="1.0" encoding="UTF-8"?>
<Relationships xmlns="http://schemas.openxmlformats.org/package/2006/relationships"><Relationship Id="rId3" Type="http://schemas.openxmlformats.org/officeDocument/2006/relationships/image" Target="../media/image241.GIF"></Relationship><Relationship Id="rId2" Type="http://schemas.openxmlformats.org/officeDocument/2006/relationships/image" Target="../media/image240.png"></Relationship><Relationship Id="rId1" Type="http://schemas.openxmlformats.org/officeDocument/2006/relationships/slideLayout" Target="../slideLayouts/slideLayout2.xml"></Relationship><Relationship Id="rId6" Type="http://schemas.openxmlformats.org/officeDocument/2006/relationships/image" Target="../media/image244.GIF"></Relationship><Relationship Id="rId5" Type="http://schemas.openxmlformats.org/officeDocument/2006/relationships/image" Target="../media/image243.png"></Relationship><Relationship Id="rId4" Type="http://schemas.openxmlformats.org/officeDocument/2006/relationships/image" Target="../media/image242.png"></Relationship></Relationships>
</file>

<file path=ppt/slides/_rels/slide175.xml.rels><?xml version="1.0" encoding="UTF-8"?>
<Relationships xmlns="http://schemas.openxmlformats.org/package/2006/relationships"><Relationship Id="rId3" Type="http://schemas.openxmlformats.org/officeDocument/2006/relationships/image" Target="../media/image246.GIF"></Relationship><Relationship Id="rId2" Type="http://schemas.openxmlformats.org/officeDocument/2006/relationships/image" Target="../media/image245.GIF"></Relationship><Relationship Id="rId1" Type="http://schemas.openxmlformats.org/officeDocument/2006/relationships/slideLayout" Target="../slideLayouts/slideLayout2.xml"></Relationship></Relationships>
</file>

<file path=ppt/slides/_rels/slide176.xml.rels><?xml version="1.0" encoding="UTF-8"?>
<Relationships xmlns="http://schemas.openxmlformats.org/package/2006/relationships"><Relationship Id="rId3" Type="http://schemas.openxmlformats.org/officeDocument/2006/relationships/image" Target="../media/image248.JPG"></Relationship><Relationship Id="rId2" Type="http://schemas.openxmlformats.org/officeDocument/2006/relationships/image" Target="../media/image247.png"></Relationship><Relationship Id="rId4" Type="http://schemas.openxmlformats.org/officeDocument/2006/relationships/image" Target="../media/image249.JPG"></Relationship><Relationship Id="rId5" Type="http://schemas.openxmlformats.org/officeDocument/2006/relationships/slideLayout" Target="../slideLayouts/slideLayout2.xml"></Relationship></Relationships>
</file>

<file path=ppt/slides/_rels/slide177.xml.rels><?xml version="1.0" encoding="UTF-8"?>
<Relationships xmlns="http://schemas.openxmlformats.org/package/2006/relationships"><Relationship Id="rId3" Type="http://schemas.openxmlformats.org/officeDocument/2006/relationships/image" Target="../media/image251.png"></Relationship><Relationship Id="rId2" Type="http://schemas.openxmlformats.org/officeDocument/2006/relationships/image" Target="../media/image250.png"></Relationship><Relationship Id="rId6" Type="http://schemas.openxmlformats.org/officeDocument/2006/relationships/image" Target="../media/image254.png"></Relationship><Relationship Id="rId5" Type="http://schemas.openxmlformats.org/officeDocument/2006/relationships/image" Target="../media/image253.png"></Relationship><Relationship Id="rId4" Type="http://schemas.openxmlformats.org/officeDocument/2006/relationships/image" Target="../media/image252.png"></Relationship><Relationship Id="rId7" Type="http://schemas.openxmlformats.org/officeDocument/2006/relationships/slideLayout" Target="../slideLayouts/slideLayout2.xml"></Relationship></Relationships>
</file>

<file path=ppt/slides/_rels/slide178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image" Target="../media/fImage134720155741.jpeg"></Relationship><Relationship Id="rId3" Type="http://schemas.openxmlformats.org/officeDocument/2006/relationships/image" Target="../media/fImage4353015598467.jpeg"></Relationship><Relationship Id="rId4" Type="http://schemas.openxmlformats.org/officeDocument/2006/relationships/image" Target="../media/fImage11200515636334.png"></Relationship></Relationships>
</file>

<file path=ppt/slides/_rels/slide179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image" Target="../media/fImage13251515806500.jpeg"></Relationship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80.xml.rels><?xml version="1.0" encoding="UTF-8"?>
<Relationships xmlns="http://schemas.openxmlformats.org/package/2006/relationships"><Relationship Id="rId2" Type="http://schemas.openxmlformats.org/officeDocument/2006/relationships/image" Target="../media/fImage105686156841.jpeg"></Relationship><Relationship Id="rId3" Type="http://schemas.openxmlformats.org/officeDocument/2006/relationships/image" Target="../media/fImage17357615698467.jpeg"></Relationship><Relationship Id="rId4" Type="http://schemas.openxmlformats.org/officeDocument/2006/relationships/slideLayout" Target="../slideLayouts/slideLayout2.xml"></Relationship></Relationships>
</file>

<file path=ppt/slides/_rels/slide181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image" Target="../media/fImage10973715806334.jpeg"></Relationship></Relationships>
</file>

<file path=ppt/slides/_rels/slide182.xml.rels><?xml version="1.0" encoding="UTF-8"?>
<Relationships xmlns="http://schemas.openxmlformats.org/package/2006/relationships"><Relationship Id="rId3" Type="http://schemas.openxmlformats.org/officeDocument/2006/relationships/image" Target="../media/fImage169068153841.jpeg"></Relationship><Relationship Id="rId4" Type="http://schemas.openxmlformats.org/officeDocument/2006/relationships/image" Target="../media/fImage11093215378467.jpeg"></Relationship><Relationship Id="rId5" Type="http://schemas.openxmlformats.org/officeDocument/2006/relationships/slideLayout" Target="../slideLayouts/slideLayout2.xml"></Relationship></Relationships>
</file>

<file path=ppt/slides/_rels/slide183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image" Target="../media/fImage10859116046334.jpeg"></Relationship></Relationships>
</file>

<file path=ppt/slides/_rels/slide184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image" Target="../media/fImage12111916116500.jpeg"></Relationship></Relationships>
</file>

<file path=ppt/slides/_rels/slide185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image" Target="../media/fImage10769016199169.jpeg"></Relationship><Relationship Id="rId3" Type="http://schemas.openxmlformats.org/officeDocument/2006/relationships/image" Target="../media/fImage7955716205724.jpeg"></Relationship></Relationships>
</file>

<file path=ppt/slides/_rels/slide186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image" Target="../media/fImage11159216301478.jpeg"></Relationship></Relationships>
</file>

<file path=ppt/slides/_rels/slide187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image" Target="../media/fImage10294316439358.jpeg"></Relationship><Relationship Id="rId3" Type="http://schemas.openxmlformats.org/officeDocument/2006/relationships/image" Target="../media/fImage8278016446962.jpeg"></Relationship></Relationships>
</file>

<file path=ppt/slides/_rels/slide188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image" Target="../media/fImage11089716534464.jpeg"></Relationship></Relationships>
</file>

<file path=ppt/slides/_rels/slide189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image" Target="../media/fImage11710816605705.jpeg"></Relationship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90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image" Target="../media/fImage11173516678145.jpeg"></Relationship><Relationship Id="rId3" Type="http://schemas.openxmlformats.org/officeDocument/2006/relationships/image" Target="../media/fImage6093616683281.jpeg"></Relationship></Relationships>
</file>

<file path=ppt/slides/_rels/slide191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image" Target="../media/fImage10812716786827.jpeg"></Relationship></Relationships>
</file>

<file path=ppt/slides/_rels/slide192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image" Target="../media/fImage10607916919961.jpeg"></Relationship></Relationships>
</file>

<file path=ppt/slides/_rels/slide193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image" Target="../media/fImage1161621698491.jpeg"></Relationship></Relationships>
</file>

<file path=ppt/slides/_rels/slide194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image" Target="../media/fImage11927517102995.jpeg"></Relationship><Relationship Id="rId3" Type="http://schemas.openxmlformats.org/officeDocument/2006/relationships/image" Target="../media/fImage3182817111942.jpeg"></Relationship></Relationships>
</file>

<file path=ppt/slides/_rels/slide195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image" Target="../media/fImage11332017234827.jpeg"></Relationship></Relationships>
</file>

<file path=ppt/slides/_rels/slide196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image" Target="../media/fImage9778717375436.jpeg"></Relationship><Relationship Id="rId3" Type="http://schemas.openxmlformats.org/officeDocument/2006/relationships/image" Target="../media/fImage3104717382391.jpeg"></Relationship></Relationships>
</file>

<file path=ppt/slides/_rels/slide197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image" Target="../media/fImage11740917474604.jpeg"></Relationship></Relationships>
</file>

<file path=ppt/slides/_rels/slide198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image" Target="../media/fImage15845717573902.jpeg"></Relationship></Relationships>
</file>

<file path=ppt/slides/_rels/slide199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image" Target="../media/fImage1584851765153.jpeg"></Relationship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200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image" Target="../media/fImage1414961772292.jpeg"></Relationship></Relationships>
</file>

<file path=ppt/slides/_rels/slide201.xml.rels><?xml version="1.0" encoding="UTF-8"?>
<Relationships xmlns="http://schemas.openxmlformats.org/package/2006/relationships"><Relationship Id="rId2" Type="http://schemas.openxmlformats.org/officeDocument/2006/relationships/image" Target="../media/fImage14400717812382.gif"></Relationship><Relationship Id="rId3" Type="http://schemas.openxmlformats.org/officeDocument/2006/relationships/image" Target="../media/fImage12881217827421.gif"></Relationship><Relationship Id="rId4" Type="http://schemas.openxmlformats.org/officeDocument/2006/relationships/slideLayout" Target="../slideLayouts/slideLayout2.xml"></Relationship></Relationships>
</file>

<file path=ppt/slides/_rels/slide202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image" Target="../media/fImage26214417948716.gif"></Relationship><Relationship Id="rId3" Type="http://schemas.openxmlformats.org/officeDocument/2006/relationships/image" Target="../media/fImage10185117959718.gif"></Relationship><Relationship Id="rId4" Type="http://schemas.openxmlformats.org/officeDocument/2006/relationships/image" Target="../media/fImage747917969895.gif"></Relationship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04.xml.rels><?xml version="1.0" encoding="UTF-8"?>
<Relationships xmlns="http://schemas.openxmlformats.org/package/2006/relationships"><Relationship Id="rId2" Type="http://schemas.openxmlformats.org/officeDocument/2006/relationships/image" Target="../media/image14.png"></Relationship><Relationship Id="rId1" Type="http://schemas.openxmlformats.org/officeDocument/2006/relationships/slideLayout" Target="../slideLayouts/slideLayout1.xml"></Relationship></Relationships>
</file>

<file path=ppt/slides/_rels/slide205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JPG"/><Relationship Id="rId4" Type="http://schemas.openxmlformats.org/officeDocument/2006/relationships/image" Target="../media/image21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JPG"/><Relationship Id="rId4" Type="http://schemas.openxmlformats.org/officeDocument/2006/relationships/image" Target="../media/image43.JP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JPG"/><Relationship Id="rId4" Type="http://schemas.openxmlformats.org/officeDocument/2006/relationships/image" Target="../media/image46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JPG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D39F86E3-2157-4ADD-91F4-8B3C9CB635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5202238"/>
            <a:ext cx="12192000" cy="1655762"/>
          </a:xfrm>
          <a:solidFill>
            <a:srgbClr val="4C74CC"/>
          </a:solidFill>
        </p:spPr>
        <p:txBody>
          <a:bodyPr lIns="720000" anchor="ctr">
            <a:normAutofit/>
          </a:bodyPr>
          <a:lstStyle/>
          <a:p>
            <a:pPr algn="l"/>
            <a:r>
              <a:rPr lang="en-US" altLang="ko-KR" sz="2000" dirty="0">
                <a:solidFill>
                  <a:srgbClr val="F6F2E9"/>
                </a:solidFill>
              </a:rPr>
              <a:t>010-8905-2143</a:t>
            </a:r>
          </a:p>
          <a:p>
            <a:pPr algn="l"/>
            <a:r>
              <a:rPr lang="en-US" altLang="ko-KR" sz="2000" dirty="0">
                <a:solidFill>
                  <a:srgbClr val="F6F2E9"/>
                </a:solidFill>
              </a:rPr>
              <a:t>dhehdtn32@naver.com</a:t>
            </a: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604C6A96-BD79-44F4-8980-8BA79AEDCF3A}"/>
              </a:ext>
            </a:extLst>
          </p:cNvPr>
          <p:cNvSpPr txBox="1">
            <a:spLocks/>
          </p:cNvSpPr>
          <p:nvPr/>
        </p:nvSpPr>
        <p:spPr>
          <a:xfrm>
            <a:off x="625642" y="962528"/>
            <a:ext cx="10940715" cy="3196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solidFill>
                  <a:srgbClr val="4C74CC"/>
                </a:solidFill>
              </a:rPr>
              <a:t>지역인재 육성을 위한</a:t>
            </a:r>
            <a:endParaRPr lang="en-US" altLang="ko-KR" b="1" dirty="0">
              <a:solidFill>
                <a:srgbClr val="4C74CC"/>
              </a:solidFill>
            </a:endParaRPr>
          </a:p>
          <a:p>
            <a:r>
              <a:rPr lang="en-US" altLang="ko-KR" b="1" dirty="0">
                <a:solidFill>
                  <a:srgbClr val="4C74CC"/>
                </a:solidFill>
              </a:rPr>
              <a:t>IaaS</a:t>
            </a:r>
            <a:r>
              <a:rPr lang="ko-KR" altLang="en-US" b="1" dirty="0">
                <a:solidFill>
                  <a:srgbClr val="4C74CC"/>
                </a:solidFill>
              </a:rPr>
              <a:t>기반 </a:t>
            </a:r>
            <a:r>
              <a:rPr lang="en-US" altLang="ko-KR" b="1" dirty="0">
                <a:solidFill>
                  <a:srgbClr val="4C74CC"/>
                </a:solidFill>
              </a:rPr>
              <a:t>JAVA </a:t>
            </a:r>
            <a:r>
              <a:rPr lang="ko-KR" altLang="en-US" b="1" dirty="0">
                <a:solidFill>
                  <a:srgbClr val="4C74CC"/>
                </a:solidFill>
              </a:rPr>
              <a:t>백엔드</a:t>
            </a:r>
            <a:r>
              <a:rPr lang="en-US" altLang="ko-KR" b="1" dirty="0">
                <a:solidFill>
                  <a:srgbClr val="4C74CC"/>
                </a:solidFill>
              </a:rPr>
              <a:t> </a:t>
            </a:r>
            <a:r>
              <a:rPr lang="ko-KR" altLang="en-US" b="1" dirty="0">
                <a:solidFill>
                  <a:srgbClr val="4C74CC"/>
                </a:solidFill>
              </a:rPr>
              <a:t>개발자</a:t>
            </a:r>
            <a:r>
              <a:rPr lang="en-US" altLang="ko-KR" b="1" dirty="0">
                <a:solidFill>
                  <a:srgbClr val="4C74CC"/>
                </a:solidFill>
              </a:rPr>
              <a:t>(</a:t>
            </a:r>
            <a:r>
              <a:rPr lang="ko-KR" altLang="en-US" b="1" dirty="0">
                <a:solidFill>
                  <a:srgbClr val="4C74CC"/>
                </a:solidFill>
              </a:rPr>
              <a:t>자바</a:t>
            </a:r>
            <a:r>
              <a:rPr lang="en-US" altLang="ko-KR" b="1" dirty="0">
                <a:solidFill>
                  <a:srgbClr val="4C74CC"/>
                </a:solidFill>
              </a:rPr>
              <a:t>, </a:t>
            </a:r>
            <a:r>
              <a:rPr lang="ko-KR" altLang="en-US" b="1" dirty="0">
                <a:solidFill>
                  <a:srgbClr val="4C74CC"/>
                </a:solidFill>
              </a:rPr>
              <a:t>스프링</a:t>
            </a:r>
            <a:r>
              <a:rPr lang="en-US" altLang="ko-KR" b="1" dirty="0">
                <a:solidFill>
                  <a:srgbClr val="4C74CC"/>
                </a:solidFill>
              </a:rPr>
              <a:t>, AWS) </a:t>
            </a:r>
            <a:r>
              <a:rPr lang="ko-KR" altLang="en-US" b="1" dirty="0">
                <a:solidFill>
                  <a:srgbClr val="4C74CC"/>
                </a:solidFill>
              </a:rPr>
              <a:t>양성과정</a:t>
            </a: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D72C55BF-EC8B-4824-9EE5-7D9169D09FAD}"/>
              </a:ext>
            </a:extLst>
          </p:cNvPr>
          <p:cNvSpPr txBox="1">
            <a:spLocks/>
          </p:cNvSpPr>
          <p:nvPr/>
        </p:nvSpPr>
        <p:spPr>
          <a:xfrm>
            <a:off x="10158625" y="5735052"/>
            <a:ext cx="1487942" cy="7539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ko-KR" altLang="en-US" sz="3200" b="1" dirty="0">
                <a:solidFill>
                  <a:srgbClr val="F6F2E9"/>
                </a:solidFill>
              </a:rPr>
              <a:t>오동수</a:t>
            </a:r>
          </a:p>
        </p:txBody>
      </p:sp>
    </p:spTree>
    <p:extLst>
      <p:ext uri="{BB962C8B-B14F-4D97-AF65-F5344CB8AC3E}">
        <p14:creationId xmlns:p14="http://schemas.microsoft.com/office/powerpoint/2010/main" val="17735883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D39F86E3-2157-4ADD-91F4-8B3C9CB635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0"/>
            <a:ext cx="12192000" cy="577516"/>
          </a:xfrm>
          <a:solidFill>
            <a:srgbClr val="4C74CC"/>
          </a:solidFill>
        </p:spPr>
        <p:txBody>
          <a:bodyPr lIns="720000" anchor="ctr">
            <a:normAutofit/>
          </a:bodyPr>
          <a:lstStyle/>
          <a:p>
            <a:pPr algn="l"/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46" name="제목 1">
            <a:extLst>
              <a:ext uri="{FF2B5EF4-FFF2-40B4-BE49-F238E27FC236}">
                <a16:creationId xmlns:a16="http://schemas.microsoft.com/office/drawing/2014/main" id="{4023AB05-77CF-4B16-B94D-39F5AAB042BD}"/>
              </a:ext>
            </a:extLst>
          </p:cNvPr>
          <p:cNvSpPr txBox="1">
            <a:spLocks/>
          </p:cNvSpPr>
          <p:nvPr/>
        </p:nvSpPr>
        <p:spPr>
          <a:xfrm>
            <a:off x="879515" y="661922"/>
            <a:ext cx="6852780" cy="14554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solidFill>
                  <a:srgbClr val="4C74CC"/>
                </a:solidFill>
              </a:rPr>
              <a:t>개발환경</a:t>
            </a:r>
          </a:p>
        </p:txBody>
      </p:sp>
      <p:graphicFrame>
        <p:nvGraphicFramePr>
          <p:cNvPr id="2" name="표 3">
            <a:extLst>
              <a:ext uri="{FF2B5EF4-FFF2-40B4-BE49-F238E27FC236}">
                <a16:creationId xmlns:a16="http://schemas.microsoft.com/office/drawing/2014/main" id="{B48C0AEB-2AB7-43F6-B144-D44DA100EDED}"/>
              </a:ext>
            </a:extLst>
          </p:cNvPr>
          <p:cNvGraphicFramePr>
            <a:graphicFrameLocks noGrp="1"/>
          </p:cNvGraphicFramePr>
          <p:nvPr/>
        </p:nvGraphicFramePr>
        <p:xfrm>
          <a:off x="1559859" y="2151044"/>
          <a:ext cx="9224681" cy="40450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55467">
                  <a:extLst>
                    <a:ext uri="{9D8B030D-6E8A-4147-A177-3AD203B41FA5}">
                      <a16:colId xmlns:a16="http://schemas.microsoft.com/office/drawing/2014/main" val="380035711"/>
                    </a:ext>
                  </a:extLst>
                </a:gridCol>
                <a:gridCol w="6469214">
                  <a:extLst>
                    <a:ext uri="{9D8B030D-6E8A-4147-A177-3AD203B41FA5}">
                      <a16:colId xmlns:a16="http://schemas.microsoft.com/office/drawing/2014/main" val="1796907345"/>
                    </a:ext>
                  </a:extLst>
                </a:gridCol>
              </a:tblGrid>
              <a:tr h="80900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b="1" dirty="0">
                          <a:solidFill>
                            <a:srgbClr val="F6F2E9"/>
                          </a:solidFill>
                        </a:rPr>
                        <a:t>운영체제</a:t>
                      </a: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b="1" dirty="0">
                          <a:solidFill>
                            <a:srgbClr val="4C74CC"/>
                          </a:solidFill>
                        </a:rPr>
                        <a:t>Window10</a:t>
                      </a:r>
                    </a:p>
                  </a:txBody>
                  <a:tcPr marL="180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7416299"/>
                  </a:ext>
                </a:extLst>
              </a:tr>
              <a:tr h="80900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b="1" dirty="0">
                          <a:solidFill>
                            <a:srgbClr val="F6F2E9"/>
                          </a:solidFill>
                        </a:rPr>
                        <a:t>IDE</a:t>
                      </a:r>
                      <a:endParaRPr lang="ko-KR" altLang="en-US" sz="2400" b="1" dirty="0">
                        <a:solidFill>
                          <a:srgbClr val="F6F2E9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b="1" dirty="0">
                          <a:solidFill>
                            <a:srgbClr val="4C74CC"/>
                          </a:solidFill>
                        </a:rPr>
                        <a:t>Eclipse</a:t>
                      </a:r>
                    </a:p>
                  </a:txBody>
                  <a:tcPr marL="180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1912101"/>
                  </a:ext>
                </a:extLst>
              </a:tr>
              <a:tr h="80900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b="1" dirty="0">
                          <a:solidFill>
                            <a:srgbClr val="F6F2E9"/>
                          </a:solidFill>
                        </a:rPr>
                        <a:t>웹 서버</a:t>
                      </a: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b="1" dirty="0">
                          <a:solidFill>
                            <a:srgbClr val="4C74CC"/>
                          </a:solidFill>
                        </a:rPr>
                        <a:t>Apache Tomcat 9.0.64</a:t>
                      </a:r>
                    </a:p>
                  </a:txBody>
                  <a:tcPr marL="180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70648"/>
                  </a:ext>
                </a:extLst>
              </a:tr>
              <a:tr h="80900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b="1" dirty="0">
                          <a:solidFill>
                            <a:srgbClr val="F6F2E9"/>
                          </a:solidFill>
                        </a:rPr>
                        <a:t>데이터베이스</a:t>
                      </a: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b="1" dirty="0">
                          <a:solidFill>
                            <a:srgbClr val="4C74CC"/>
                          </a:solidFill>
                        </a:rPr>
                        <a:t>MySQL Server 8.0.37</a:t>
                      </a:r>
                    </a:p>
                  </a:txBody>
                  <a:tcPr marL="180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9609153"/>
                  </a:ext>
                </a:extLst>
              </a:tr>
              <a:tr h="80900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b="1" dirty="0">
                          <a:solidFill>
                            <a:srgbClr val="F6F2E9"/>
                          </a:solidFill>
                        </a:rPr>
                        <a:t>Language</a:t>
                      </a:r>
                      <a:endParaRPr lang="ko-KR" altLang="en-US" sz="2400" b="1" dirty="0">
                        <a:solidFill>
                          <a:srgbClr val="F6F2E9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b="1" dirty="0">
                          <a:solidFill>
                            <a:srgbClr val="4C74CC"/>
                          </a:solidFill>
                        </a:rPr>
                        <a:t>Java15</a:t>
                      </a:r>
                      <a:endParaRPr lang="ko-KR" altLang="en-US" sz="2400" b="1" dirty="0">
                        <a:solidFill>
                          <a:srgbClr val="4C74CC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61676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0814229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부제목 2">
            <a:extLst>
              <a:ext uri="{FF2B5EF4-FFF2-40B4-BE49-F238E27FC236}">
                <a16:creationId xmlns:a16="http://schemas.microsoft.com/office/drawing/2014/main" id="{50650A82-3AE6-40C4-895B-BFC97EB34E0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77516"/>
          </a:xfrm>
          <a:prstGeom prst="rect">
            <a:avLst/>
          </a:prstGeom>
          <a:solidFill>
            <a:srgbClr val="4C74CC"/>
          </a:solidFill>
        </p:spPr>
        <p:txBody>
          <a:bodyPr vert="horz" lIns="72000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17223EE5-E17A-48C3-94E0-531F3B7CCF52}"/>
              </a:ext>
            </a:extLst>
          </p:cNvPr>
          <p:cNvSpPr txBox="1">
            <a:spLocks/>
          </p:cNvSpPr>
          <p:nvPr/>
        </p:nvSpPr>
        <p:spPr>
          <a:xfrm>
            <a:off x="879515" y="661922"/>
            <a:ext cx="6852780" cy="14554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solidFill>
                  <a:srgbClr val="4C74CC"/>
                </a:solidFill>
              </a:rPr>
              <a:t>서비스 개요 </a:t>
            </a:r>
            <a:r>
              <a:rPr lang="en-US" altLang="ko-KR" b="1" dirty="0">
                <a:solidFill>
                  <a:srgbClr val="4C74CC"/>
                </a:solidFill>
              </a:rPr>
              <a:t>- </a:t>
            </a:r>
            <a:r>
              <a:rPr lang="ko-KR" altLang="en-US" b="1" dirty="0">
                <a:solidFill>
                  <a:srgbClr val="4C74CC"/>
                </a:solidFill>
              </a:rPr>
              <a:t>관리자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436B1993-2224-43EC-854F-67DB437AAF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00200" y="1820411"/>
            <a:ext cx="9086850" cy="4733058"/>
          </a:xfrm>
          <a:prstGeom prst="rect">
            <a:avLst/>
          </a:prstGeom>
          <a:ln w="38100">
            <a:solidFill>
              <a:srgbClr val="4C74CC"/>
            </a:solidFill>
          </a:ln>
        </p:spPr>
      </p:pic>
    </p:spTree>
    <p:extLst>
      <p:ext uri="{BB962C8B-B14F-4D97-AF65-F5344CB8AC3E}">
        <p14:creationId xmlns:p14="http://schemas.microsoft.com/office/powerpoint/2010/main" val="293286622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부제목 2">
            <a:extLst>
              <a:ext uri="{FF2B5EF4-FFF2-40B4-BE49-F238E27FC236}">
                <a16:creationId xmlns:a16="http://schemas.microsoft.com/office/drawing/2014/main" id="{50650A82-3AE6-40C4-895B-BFC97EB34E0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77516"/>
          </a:xfrm>
          <a:prstGeom prst="rect">
            <a:avLst/>
          </a:prstGeom>
          <a:solidFill>
            <a:srgbClr val="4C74CC"/>
          </a:solidFill>
        </p:spPr>
        <p:txBody>
          <a:bodyPr vert="horz" lIns="72000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17223EE5-E17A-48C3-94E0-531F3B7CCF52}"/>
              </a:ext>
            </a:extLst>
          </p:cNvPr>
          <p:cNvSpPr txBox="1">
            <a:spLocks/>
          </p:cNvSpPr>
          <p:nvPr/>
        </p:nvSpPr>
        <p:spPr>
          <a:xfrm>
            <a:off x="879515" y="661922"/>
            <a:ext cx="6852780" cy="14554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solidFill>
                  <a:srgbClr val="4C74CC"/>
                </a:solidFill>
              </a:rPr>
              <a:t>요구사항 정의 </a:t>
            </a:r>
            <a:r>
              <a:rPr lang="en-US" altLang="ko-KR" b="1" dirty="0">
                <a:solidFill>
                  <a:srgbClr val="4C74CC"/>
                </a:solidFill>
              </a:rPr>
              <a:t>- </a:t>
            </a:r>
            <a:r>
              <a:rPr lang="ko-KR" altLang="en-US" b="1" dirty="0">
                <a:solidFill>
                  <a:srgbClr val="4C74CC"/>
                </a:solidFill>
              </a:rPr>
              <a:t>사용자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436B1993-2224-43EC-854F-67DB437AAF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28733" y="1820411"/>
            <a:ext cx="8472758" cy="4733058"/>
          </a:xfrm>
          <a:prstGeom prst="rect">
            <a:avLst/>
          </a:prstGeom>
          <a:ln w="38100">
            <a:solidFill>
              <a:srgbClr val="4C74CC"/>
            </a:solidFill>
          </a:ln>
        </p:spPr>
      </p:pic>
    </p:spTree>
    <p:extLst>
      <p:ext uri="{BB962C8B-B14F-4D97-AF65-F5344CB8AC3E}">
        <p14:creationId xmlns:p14="http://schemas.microsoft.com/office/powerpoint/2010/main" val="1880314234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부제목 2">
            <a:extLst>
              <a:ext uri="{FF2B5EF4-FFF2-40B4-BE49-F238E27FC236}">
                <a16:creationId xmlns:a16="http://schemas.microsoft.com/office/drawing/2014/main" id="{50650A82-3AE6-40C4-895B-BFC97EB34E0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77516"/>
          </a:xfrm>
          <a:prstGeom prst="rect">
            <a:avLst/>
          </a:prstGeom>
          <a:solidFill>
            <a:srgbClr val="4C74CC"/>
          </a:solidFill>
        </p:spPr>
        <p:txBody>
          <a:bodyPr vert="horz" lIns="72000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17223EE5-E17A-48C3-94E0-531F3B7CCF52}"/>
              </a:ext>
            </a:extLst>
          </p:cNvPr>
          <p:cNvSpPr txBox="1">
            <a:spLocks/>
          </p:cNvSpPr>
          <p:nvPr/>
        </p:nvSpPr>
        <p:spPr>
          <a:xfrm>
            <a:off x="879515" y="661922"/>
            <a:ext cx="6852780" cy="14554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solidFill>
                  <a:srgbClr val="4C74CC"/>
                </a:solidFill>
              </a:rPr>
              <a:t>요구사항 정의 </a:t>
            </a:r>
            <a:r>
              <a:rPr lang="en-US" altLang="ko-KR" b="1" dirty="0">
                <a:solidFill>
                  <a:srgbClr val="4C74CC"/>
                </a:solidFill>
              </a:rPr>
              <a:t>- </a:t>
            </a:r>
            <a:r>
              <a:rPr lang="ko-KR" altLang="en-US" b="1" dirty="0">
                <a:solidFill>
                  <a:srgbClr val="4C74CC"/>
                </a:solidFill>
              </a:rPr>
              <a:t>관리자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436B1993-2224-43EC-854F-67DB437AAF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28733" y="1820411"/>
            <a:ext cx="8472758" cy="4733057"/>
          </a:xfrm>
          <a:prstGeom prst="rect">
            <a:avLst/>
          </a:prstGeom>
          <a:ln w="38100">
            <a:solidFill>
              <a:srgbClr val="4C74CC"/>
            </a:solidFill>
          </a:ln>
        </p:spPr>
      </p:pic>
    </p:spTree>
    <p:extLst>
      <p:ext uri="{BB962C8B-B14F-4D97-AF65-F5344CB8AC3E}">
        <p14:creationId xmlns:p14="http://schemas.microsoft.com/office/powerpoint/2010/main" val="129074579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D39F86E3-2157-4ADD-91F4-8B3C9CB635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0"/>
            <a:ext cx="12192000" cy="6858000"/>
          </a:xfrm>
          <a:solidFill>
            <a:srgbClr val="4C74CC"/>
          </a:solidFill>
        </p:spPr>
        <p:txBody>
          <a:bodyPr lIns="720000" anchor="ctr">
            <a:normAutofit/>
          </a:bodyPr>
          <a:lstStyle/>
          <a:p>
            <a:pPr algn="l"/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230C62D-DFF7-465F-9290-1133CFD2AE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9515" y="661922"/>
            <a:ext cx="6852780" cy="1455489"/>
          </a:xfrm>
        </p:spPr>
        <p:txBody>
          <a:bodyPr anchor="ctr">
            <a:noAutofit/>
          </a:bodyPr>
          <a:lstStyle/>
          <a:p>
            <a:pPr algn="l"/>
            <a:r>
              <a:rPr lang="ko-KR" altLang="en-US" b="1" dirty="0">
                <a:solidFill>
                  <a:srgbClr val="F6F2E9"/>
                </a:solidFill>
              </a:rPr>
              <a:t>프로젝트 개요</a:t>
            </a: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CC0EB0F7-08A0-4F9C-B12F-0237A9A72E18}"/>
              </a:ext>
            </a:extLst>
          </p:cNvPr>
          <p:cNvSpPr txBox="1">
            <a:spLocks/>
          </p:cNvSpPr>
          <p:nvPr/>
        </p:nvSpPr>
        <p:spPr>
          <a:xfrm>
            <a:off x="3063892" y="2289858"/>
            <a:ext cx="6724443" cy="10079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800" b="1" dirty="0">
                <a:solidFill>
                  <a:srgbClr val="F6F2E9"/>
                </a:solidFill>
              </a:rPr>
              <a:t>1. </a:t>
            </a:r>
            <a:r>
              <a:rPr lang="ko-KR" altLang="en-US" sz="4800" b="1" dirty="0">
                <a:solidFill>
                  <a:srgbClr val="F6F2E9"/>
                </a:solidFill>
              </a:rPr>
              <a:t>개발환경</a:t>
            </a: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9A43514B-F45F-48FB-A774-EC7B1789A008}"/>
              </a:ext>
            </a:extLst>
          </p:cNvPr>
          <p:cNvSpPr txBox="1">
            <a:spLocks/>
          </p:cNvSpPr>
          <p:nvPr/>
        </p:nvSpPr>
        <p:spPr>
          <a:xfrm>
            <a:off x="3063892" y="3699863"/>
            <a:ext cx="6724443" cy="10079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800" b="1" dirty="0">
                <a:solidFill>
                  <a:srgbClr val="F6F2E9"/>
                </a:solidFill>
              </a:rPr>
              <a:t>2. ER </a:t>
            </a:r>
            <a:r>
              <a:rPr lang="ko-KR" altLang="en-US" sz="4800" b="1" dirty="0">
                <a:solidFill>
                  <a:srgbClr val="F6F2E9"/>
                </a:solidFill>
              </a:rPr>
              <a:t>다이어그램</a:t>
            </a: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09B85A92-8B13-4375-868C-A37A8BCB2EE6}"/>
              </a:ext>
            </a:extLst>
          </p:cNvPr>
          <p:cNvSpPr txBox="1">
            <a:spLocks/>
          </p:cNvSpPr>
          <p:nvPr/>
        </p:nvSpPr>
        <p:spPr>
          <a:xfrm>
            <a:off x="3063892" y="5109868"/>
            <a:ext cx="6724443" cy="10079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800" b="1" dirty="0">
                <a:solidFill>
                  <a:srgbClr val="F6F2E9"/>
                </a:solidFill>
              </a:rPr>
              <a:t>2. </a:t>
            </a:r>
            <a:r>
              <a:rPr lang="ko-KR" altLang="en-US" sz="4800" b="1" dirty="0">
                <a:solidFill>
                  <a:srgbClr val="F6F2E9"/>
                </a:solidFill>
              </a:rPr>
              <a:t>테이블 명세서</a:t>
            </a:r>
          </a:p>
        </p:txBody>
      </p:sp>
    </p:spTree>
    <p:extLst>
      <p:ext uri="{BB962C8B-B14F-4D97-AF65-F5344CB8AC3E}">
        <p14:creationId xmlns:p14="http://schemas.microsoft.com/office/powerpoint/2010/main" val="177609778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D39F86E3-2157-4ADD-91F4-8B3C9CB635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0"/>
            <a:ext cx="12192000" cy="577516"/>
          </a:xfrm>
          <a:solidFill>
            <a:srgbClr val="4C74CC"/>
          </a:solidFill>
        </p:spPr>
        <p:txBody>
          <a:bodyPr lIns="720000" anchor="ctr">
            <a:normAutofit/>
          </a:bodyPr>
          <a:lstStyle/>
          <a:p>
            <a:pPr algn="l"/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46" name="제목 1">
            <a:extLst>
              <a:ext uri="{FF2B5EF4-FFF2-40B4-BE49-F238E27FC236}">
                <a16:creationId xmlns:a16="http://schemas.microsoft.com/office/drawing/2014/main" id="{4023AB05-77CF-4B16-B94D-39F5AAB042BD}"/>
              </a:ext>
            </a:extLst>
          </p:cNvPr>
          <p:cNvSpPr txBox="1">
            <a:spLocks/>
          </p:cNvSpPr>
          <p:nvPr/>
        </p:nvSpPr>
        <p:spPr>
          <a:xfrm>
            <a:off x="879515" y="661922"/>
            <a:ext cx="6852780" cy="14554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solidFill>
                  <a:srgbClr val="4C74CC"/>
                </a:solidFill>
              </a:rPr>
              <a:t>개발환경</a:t>
            </a:r>
          </a:p>
        </p:txBody>
      </p:sp>
      <p:graphicFrame>
        <p:nvGraphicFramePr>
          <p:cNvPr id="2" name="표 3">
            <a:extLst>
              <a:ext uri="{FF2B5EF4-FFF2-40B4-BE49-F238E27FC236}">
                <a16:creationId xmlns:a16="http://schemas.microsoft.com/office/drawing/2014/main" id="{B48C0AEB-2AB7-43F6-B144-D44DA100ED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1998280"/>
              </p:ext>
            </p:extLst>
          </p:nvPr>
        </p:nvGraphicFramePr>
        <p:xfrm>
          <a:off x="1559859" y="2484856"/>
          <a:ext cx="9224681" cy="32360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55467">
                  <a:extLst>
                    <a:ext uri="{9D8B030D-6E8A-4147-A177-3AD203B41FA5}">
                      <a16:colId xmlns:a16="http://schemas.microsoft.com/office/drawing/2014/main" val="380035711"/>
                    </a:ext>
                  </a:extLst>
                </a:gridCol>
                <a:gridCol w="6469214">
                  <a:extLst>
                    <a:ext uri="{9D8B030D-6E8A-4147-A177-3AD203B41FA5}">
                      <a16:colId xmlns:a16="http://schemas.microsoft.com/office/drawing/2014/main" val="1796907345"/>
                    </a:ext>
                  </a:extLst>
                </a:gridCol>
              </a:tblGrid>
              <a:tr h="80900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b="1" dirty="0">
                          <a:solidFill>
                            <a:srgbClr val="F6F2E9"/>
                          </a:solidFill>
                        </a:rPr>
                        <a:t>운영체제</a:t>
                      </a: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b="1" dirty="0">
                          <a:solidFill>
                            <a:srgbClr val="4C74CC"/>
                          </a:solidFill>
                        </a:rPr>
                        <a:t>Window10</a:t>
                      </a:r>
                    </a:p>
                  </a:txBody>
                  <a:tcPr marL="180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7416299"/>
                  </a:ext>
                </a:extLst>
              </a:tr>
              <a:tr h="80900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b="1" dirty="0">
                          <a:solidFill>
                            <a:srgbClr val="F6F2E9"/>
                          </a:solidFill>
                        </a:rPr>
                        <a:t>IDE</a:t>
                      </a:r>
                      <a:endParaRPr lang="ko-KR" altLang="en-US" sz="2400" b="1" dirty="0">
                        <a:solidFill>
                          <a:srgbClr val="F6F2E9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b="1" dirty="0">
                          <a:solidFill>
                            <a:srgbClr val="4C74CC"/>
                          </a:solidFill>
                        </a:rPr>
                        <a:t>Spring Tool Suite 4</a:t>
                      </a:r>
                    </a:p>
                  </a:txBody>
                  <a:tcPr marL="180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1912101"/>
                  </a:ext>
                </a:extLst>
              </a:tr>
              <a:tr h="80900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b="1" dirty="0">
                          <a:solidFill>
                            <a:srgbClr val="F6F2E9"/>
                          </a:solidFill>
                        </a:rPr>
                        <a:t>웹 서버</a:t>
                      </a: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b="1" dirty="0">
                          <a:solidFill>
                            <a:srgbClr val="4C74CC"/>
                          </a:solidFill>
                        </a:rPr>
                        <a:t>Chrome, Web Socket</a:t>
                      </a:r>
                    </a:p>
                  </a:txBody>
                  <a:tcPr marL="180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70648"/>
                  </a:ext>
                </a:extLst>
              </a:tr>
              <a:tr h="80900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b="1" dirty="0">
                          <a:solidFill>
                            <a:srgbClr val="F6F2E9"/>
                          </a:solidFill>
                        </a:rPr>
                        <a:t>데이터베이스</a:t>
                      </a: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b="1" dirty="0">
                          <a:solidFill>
                            <a:srgbClr val="4C74CC"/>
                          </a:solidFill>
                        </a:rPr>
                        <a:t>MySQL Server 8.0(</a:t>
                      </a:r>
                      <a:r>
                        <a:rPr lang="ko-KR" altLang="en-US" sz="2400" b="1" dirty="0">
                          <a:solidFill>
                            <a:srgbClr val="4C74CC"/>
                          </a:solidFill>
                        </a:rPr>
                        <a:t>공유 데이터베이스</a:t>
                      </a:r>
                      <a:r>
                        <a:rPr lang="en-US" altLang="ko-KR" sz="2400" b="1" dirty="0">
                          <a:solidFill>
                            <a:srgbClr val="4C74CC"/>
                          </a:solidFill>
                        </a:rPr>
                        <a:t>)</a:t>
                      </a:r>
                    </a:p>
                  </a:txBody>
                  <a:tcPr marL="180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9609153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D2C7DD0-5F38-459A-BB6F-4F8942B5FC05}"/>
              </a:ext>
            </a:extLst>
          </p:cNvPr>
          <p:cNvSpPr txBox="1"/>
          <p:nvPr/>
        </p:nvSpPr>
        <p:spPr>
          <a:xfrm>
            <a:off x="1559859" y="2099185"/>
            <a:ext cx="869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4C74CC"/>
                </a:solidFill>
              </a:rPr>
              <a:t>공통</a:t>
            </a:r>
          </a:p>
        </p:txBody>
      </p:sp>
    </p:spTree>
    <p:extLst>
      <p:ext uri="{BB962C8B-B14F-4D97-AF65-F5344CB8AC3E}">
        <p14:creationId xmlns:p14="http://schemas.microsoft.com/office/powerpoint/2010/main" val="3608006232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D39F86E3-2157-4ADD-91F4-8B3C9CB635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0"/>
            <a:ext cx="12192000" cy="577516"/>
          </a:xfrm>
          <a:solidFill>
            <a:srgbClr val="4C74CC"/>
          </a:solidFill>
        </p:spPr>
        <p:txBody>
          <a:bodyPr lIns="720000" anchor="ctr">
            <a:normAutofit/>
          </a:bodyPr>
          <a:lstStyle/>
          <a:p>
            <a:pPr algn="l"/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46" name="제목 1">
            <a:extLst>
              <a:ext uri="{FF2B5EF4-FFF2-40B4-BE49-F238E27FC236}">
                <a16:creationId xmlns:a16="http://schemas.microsoft.com/office/drawing/2014/main" id="{4023AB05-77CF-4B16-B94D-39F5AAB042BD}"/>
              </a:ext>
            </a:extLst>
          </p:cNvPr>
          <p:cNvSpPr txBox="1">
            <a:spLocks/>
          </p:cNvSpPr>
          <p:nvPr/>
        </p:nvSpPr>
        <p:spPr>
          <a:xfrm>
            <a:off x="879515" y="661922"/>
            <a:ext cx="6852780" cy="14554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solidFill>
                  <a:srgbClr val="4C74CC"/>
                </a:solidFill>
              </a:rPr>
              <a:t>개발환경</a:t>
            </a:r>
          </a:p>
        </p:txBody>
      </p:sp>
      <p:graphicFrame>
        <p:nvGraphicFramePr>
          <p:cNvPr id="2" name="표 3">
            <a:extLst>
              <a:ext uri="{FF2B5EF4-FFF2-40B4-BE49-F238E27FC236}">
                <a16:creationId xmlns:a16="http://schemas.microsoft.com/office/drawing/2014/main" id="{B48C0AEB-2AB7-43F6-B144-D44DA100ED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1949300"/>
              </p:ext>
            </p:extLst>
          </p:nvPr>
        </p:nvGraphicFramePr>
        <p:xfrm>
          <a:off x="1559859" y="2218156"/>
          <a:ext cx="9224681" cy="16180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55467">
                  <a:extLst>
                    <a:ext uri="{9D8B030D-6E8A-4147-A177-3AD203B41FA5}">
                      <a16:colId xmlns:a16="http://schemas.microsoft.com/office/drawing/2014/main" val="380035711"/>
                    </a:ext>
                  </a:extLst>
                </a:gridCol>
                <a:gridCol w="6469214">
                  <a:extLst>
                    <a:ext uri="{9D8B030D-6E8A-4147-A177-3AD203B41FA5}">
                      <a16:colId xmlns:a16="http://schemas.microsoft.com/office/drawing/2014/main" val="1796907345"/>
                    </a:ext>
                  </a:extLst>
                </a:gridCol>
              </a:tblGrid>
              <a:tr h="80900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b="1" dirty="0">
                          <a:solidFill>
                            <a:srgbClr val="F6F2E9"/>
                          </a:solidFill>
                        </a:rPr>
                        <a:t>Language</a:t>
                      </a:r>
                      <a:endParaRPr lang="ko-KR" altLang="en-US" sz="2400" b="1" dirty="0">
                        <a:solidFill>
                          <a:srgbClr val="F6F2E9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b="1" dirty="0">
                          <a:solidFill>
                            <a:srgbClr val="4C74CC"/>
                          </a:solidFill>
                        </a:rPr>
                        <a:t>HTML5, CSS3, JavaScript</a:t>
                      </a:r>
                      <a:endParaRPr lang="ko-KR" altLang="en-US" sz="2400" b="1" dirty="0">
                        <a:solidFill>
                          <a:srgbClr val="4C74CC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7416299"/>
                  </a:ext>
                </a:extLst>
              </a:tr>
              <a:tr h="809007"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2400" b="1" kern="0" spc="0" dirty="0">
                          <a:solidFill>
                            <a:srgbClr val="F6F2E9"/>
                          </a:solidFill>
                          <a:latin typeface="+mn-lt"/>
                        </a:rPr>
                        <a:t>Framework</a:t>
                      </a: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b="1" dirty="0">
                          <a:solidFill>
                            <a:srgbClr val="4C74CC"/>
                          </a:solidFill>
                        </a:rPr>
                        <a:t>JQuery, Ajax, JSON </a:t>
                      </a:r>
                    </a:p>
                  </a:txBody>
                  <a:tcPr marL="180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191210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D2C7DD0-5F38-459A-BB6F-4F8942B5FC05}"/>
              </a:ext>
            </a:extLst>
          </p:cNvPr>
          <p:cNvSpPr txBox="1"/>
          <p:nvPr/>
        </p:nvSpPr>
        <p:spPr>
          <a:xfrm>
            <a:off x="1559859" y="1832485"/>
            <a:ext cx="869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4C74CC"/>
                </a:solidFill>
              </a:rPr>
              <a:t>Front</a:t>
            </a:r>
            <a:endParaRPr lang="ko-KR" altLang="en-US" b="1" dirty="0">
              <a:solidFill>
                <a:srgbClr val="4C74CC"/>
              </a:solidFill>
            </a:endParaRPr>
          </a:p>
        </p:txBody>
      </p:sp>
      <p:graphicFrame>
        <p:nvGraphicFramePr>
          <p:cNvPr id="8" name="표 3">
            <a:extLst>
              <a:ext uri="{FF2B5EF4-FFF2-40B4-BE49-F238E27FC236}">
                <a16:creationId xmlns:a16="http://schemas.microsoft.com/office/drawing/2014/main" id="{E7CAD562-1941-4EEC-8DDA-D9BEBE7DAD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3540918"/>
              </p:ext>
            </p:extLst>
          </p:nvPr>
        </p:nvGraphicFramePr>
        <p:xfrm>
          <a:off x="1559859" y="4578064"/>
          <a:ext cx="9224681" cy="16180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55467">
                  <a:extLst>
                    <a:ext uri="{9D8B030D-6E8A-4147-A177-3AD203B41FA5}">
                      <a16:colId xmlns:a16="http://schemas.microsoft.com/office/drawing/2014/main" val="380035711"/>
                    </a:ext>
                  </a:extLst>
                </a:gridCol>
                <a:gridCol w="6469214">
                  <a:extLst>
                    <a:ext uri="{9D8B030D-6E8A-4147-A177-3AD203B41FA5}">
                      <a16:colId xmlns:a16="http://schemas.microsoft.com/office/drawing/2014/main" val="1796907345"/>
                    </a:ext>
                  </a:extLst>
                </a:gridCol>
              </a:tblGrid>
              <a:tr h="80900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b="1" dirty="0">
                          <a:solidFill>
                            <a:srgbClr val="F6F2E9"/>
                          </a:solidFill>
                        </a:rPr>
                        <a:t>Language</a:t>
                      </a:r>
                      <a:endParaRPr lang="ko-KR" altLang="en-US" sz="2400" b="1" dirty="0">
                        <a:solidFill>
                          <a:srgbClr val="F6F2E9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b="1" dirty="0">
                          <a:solidFill>
                            <a:srgbClr val="4C74CC"/>
                          </a:solidFill>
                        </a:rPr>
                        <a:t>JAVA 17, Spring Boot, JSP</a:t>
                      </a:r>
                      <a:endParaRPr lang="ko-KR" altLang="en-US" sz="2400" b="1" dirty="0">
                        <a:solidFill>
                          <a:srgbClr val="4C74CC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7416299"/>
                  </a:ext>
                </a:extLst>
              </a:tr>
              <a:tr h="809007"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2400" b="1" kern="0" spc="0" dirty="0">
                          <a:solidFill>
                            <a:srgbClr val="F6F2E9"/>
                          </a:solidFill>
                          <a:latin typeface="+mn-lt"/>
                        </a:rPr>
                        <a:t>Framework</a:t>
                      </a: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b="1" dirty="0">
                          <a:solidFill>
                            <a:srgbClr val="4C74CC"/>
                          </a:solidFill>
                        </a:rPr>
                        <a:t>MyBatis 3.0.3, mail, Lombok</a:t>
                      </a:r>
                    </a:p>
                  </a:txBody>
                  <a:tcPr marL="180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1912101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C46F5E29-BA17-40E7-B889-9ED2479AF66D}"/>
              </a:ext>
            </a:extLst>
          </p:cNvPr>
          <p:cNvSpPr txBox="1"/>
          <p:nvPr/>
        </p:nvSpPr>
        <p:spPr>
          <a:xfrm>
            <a:off x="1559859" y="4192393"/>
            <a:ext cx="869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4C74CC"/>
                </a:solidFill>
              </a:rPr>
              <a:t>Back</a:t>
            </a:r>
            <a:endParaRPr lang="ko-KR" altLang="en-US" b="1" dirty="0">
              <a:solidFill>
                <a:srgbClr val="4C74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320238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D39F86E3-2157-4ADD-91F4-8B3C9CB635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0"/>
            <a:ext cx="12192000" cy="577516"/>
          </a:xfrm>
          <a:solidFill>
            <a:srgbClr val="4C74CC"/>
          </a:solidFill>
        </p:spPr>
        <p:txBody>
          <a:bodyPr lIns="720000" anchor="ctr">
            <a:normAutofit/>
          </a:bodyPr>
          <a:lstStyle/>
          <a:p>
            <a:pPr algn="l"/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46" name="제목 1">
            <a:extLst>
              <a:ext uri="{FF2B5EF4-FFF2-40B4-BE49-F238E27FC236}">
                <a16:creationId xmlns:a16="http://schemas.microsoft.com/office/drawing/2014/main" id="{4023AB05-77CF-4B16-B94D-39F5AAB042BD}"/>
              </a:ext>
            </a:extLst>
          </p:cNvPr>
          <p:cNvSpPr txBox="1">
            <a:spLocks/>
          </p:cNvSpPr>
          <p:nvPr/>
        </p:nvSpPr>
        <p:spPr>
          <a:xfrm>
            <a:off x="879515" y="661922"/>
            <a:ext cx="6852780" cy="14554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solidFill>
                  <a:srgbClr val="4C74CC"/>
                </a:solidFill>
              </a:rPr>
              <a:t>개발환경</a:t>
            </a:r>
          </a:p>
        </p:txBody>
      </p:sp>
      <p:graphicFrame>
        <p:nvGraphicFramePr>
          <p:cNvPr id="2" name="표 3">
            <a:extLst>
              <a:ext uri="{FF2B5EF4-FFF2-40B4-BE49-F238E27FC236}">
                <a16:creationId xmlns:a16="http://schemas.microsoft.com/office/drawing/2014/main" id="{B48C0AEB-2AB7-43F6-B144-D44DA100ED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290779"/>
              </p:ext>
            </p:extLst>
          </p:nvPr>
        </p:nvGraphicFramePr>
        <p:xfrm>
          <a:off x="1559859" y="2256256"/>
          <a:ext cx="9209740" cy="38509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51004">
                  <a:extLst>
                    <a:ext uri="{9D8B030D-6E8A-4147-A177-3AD203B41FA5}">
                      <a16:colId xmlns:a16="http://schemas.microsoft.com/office/drawing/2014/main" val="380035711"/>
                    </a:ext>
                  </a:extLst>
                </a:gridCol>
                <a:gridCol w="3033366">
                  <a:extLst>
                    <a:ext uri="{9D8B030D-6E8A-4147-A177-3AD203B41FA5}">
                      <a16:colId xmlns:a16="http://schemas.microsoft.com/office/drawing/2014/main" val="1796907345"/>
                    </a:ext>
                  </a:extLst>
                </a:gridCol>
                <a:gridCol w="3425370">
                  <a:extLst>
                    <a:ext uri="{9D8B030D-6E8A-4147-A177-3AD203B41FA5}">
                      <a16:colId xmlns:a16="http://schemas.microsoft.com/office/drawing/2014/main" val="3478023975"/>
                    </a:ext>
                  </a:extLst>
                </a:gridCol>
              </a:tblGrid>
              <a:tr h="385093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b="1" dirty="0">
                          <a:solidFill>
                            <a:srgbClr val="F6F2E9"/>
                          </a:solidFill>
                        </a:rPr>
                        <a:t>API</a:t>
                      </a:r>
                      <a:endParaRPr lang="ko-KR" altLang="en-US" sz="2400" b="1" dirty="0">
                        <a:solidFill>
                          <a:srgbClr val="F6F2E9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dirty="0">
                          <a:solidFill>
                            <a:srgbClr val="4C74CC"/>
                          </a:solidFill>
                        </a:rPr>
                        <a:t>KAKAO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rgbClr val="4C74CC"/>
                          </a:solidFill>
                        </a:rPr>
                        <a:t> - </a:t>
                      </a:r>
                      <a:r>
                        <a:rPr lang="ko-KR" altLang="en-US" sz="1600" b="1" dirty="0">
                          <a:solidFill>
                            <a:srgbClr val="4C74CC"/>
                          </a:solidFill>
                        </a:rPr>
                        <a:t>로그인</a:t>
                      </a:r>
                      <a:r>
                        <a:rPr lang="en-US" altLang="ko-KR" sz="1600" b="1" dirty="0">
                          <a:solidFill>
                            <a:srgbClr val="4C74CC"/>
                          </a:solidFill>
                        </a:rPr>
                        <a:t>, </a:t>
                      </a:r>
                      <a:r>
                        <a:rPr lang="ko-KR" altLang="en-US" sz="1600" b="1" dirty="0">
                          <a:solidFill>
                            <a:srgbClr val="4C74CC"/>
                          </a:solidFill>
                        </a:rPr>
                        <a:t>지도</a:t>
                      </a:r>
                      <a:r>
                        <a:rPr lang="en-US" altLang="ko-KR" sz="1600" b="1" dirty="0">
                          <a:solidFill>
                            <a:srgbClr val="4C74CC"/>
                          </a:solidFill>
                        </a:rPr>
                        <a:t>, </a:t>
                      </a:r>
                      <a:r>
                        <a:rPr lang="ko-KR" altLang="en-US" sz="1600" b="1" dirty="0">
                          <a:solidFill>
                            <a:srgbClr val="4C74CC"/>
                          </a:solidFill>
                        </a:rPr>
                        <a:t>주소검색</a:t>
                      </a:r>
                      <a:endParaRPr lang="en-US" altLang="ko-KR" sz="1600" b="1" dirty="0">
                        <a:solidFill>
                          <a:srgbClr val="4C74CC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1" dirty="0">
                        <a:solidFill>
                          <a:srgbClr val="4C74CC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dirty="0">
                          <a:solidFill>
                            <a:srgbClr val="4C74CC"/>
                          </a:solidFill>
                        </a:rPr>
                        <a:t>NAVER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rgbClr val="4C74CC"/>
                          </a:solidFill>
                        </a:rPr>
                        <a:t> - </a:t>
                      </a:r>
                      <a:r>
                        <a:rPr lang="ko-KR" altLang="en-US" sz="1600" b="1" dirty="0">
                          <a:solidFill>
                            <a:srgbClr val="4C74CC"/>
                          </a:solidFill>
                        </a:rPr>
                        <a:t>지도</a:t>
                      </a:r>
                      <a:endParaRPr lang="en-US" altLang="ko-KR" sz="1600" b="1" dirty="0">
                        <a:solidFill>
                          <a:srgbClr val="4C74CC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1" dirty="0">
                        <a:solidFill>
                          <a:srgbClr val="4C74CC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dirty="0">
                          <a:solidFill>
                            <a:srgbClr val="4C74CC"/>
                          </a:solidFill>
                        </a:rPr>
                        <a:t>CoolSMS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rgbClr val="4C74CC"/>
                          </a:solidFill>
                        </a:rPr>
                        <a:t> - </a:t>
                      </a:r>
                      <a:r>
                        <a:rPr lang="ko-KR" altLang="en-US" sz="1600" b="1" dirty="0">
                          <a:solidFill>
                            <a:srgbClr val="4C74CC"/>
                          </a:solidFill>
                        </a:rPr>
                        <a:t>인증번호 문자 발송</a:t>
                      </a:r>
                      <a:endParaRPr lang="en-US" altLang="ko-KR" sz="1600" b="1" dirty="0">
                        <a:solidFill>
                          <a:srgbClr val="4C74CC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1" dirty="0">
                        <a:solidFill>
                          <a:srgbClr val="4C74CC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dirty="0">
                          <a:solidFill>
                            <a:srgbClr val="4C74CC"/>
                          </a:solidFill>
                        </a:rPr>
                        <a:t>KG</a:t>
                      </a:r>
                      <a:r>
                        <a:rPr lang="ko-KR" altLang="en-US" sz="2000" b="1" dirty="0">
                          <a:solidFill>
                            <a:srgbClr val="4C74CC"/>
                          </a:solidFill>
                        </a:rPr>
                        <a:t>이니시스</a:t>
                      </a:r>
                      <a:endParaRPr lang="en-US" altLang="ko-KR" sz="2000" b="1" dirty="0">
                        <a:solidFill>
                          <a:srgbClr val="4C74CC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rgbClr val="4C74CC"/>
                          </a:solidFill>
                        </a:rPr>
                        <a:t> - </a:t>
                      </a:r>
                      <a:r>
                        <a:rPr lang="ko-KR" altLang="en-US" sz="1600" b="1" dirty="0">
                          <a:solidFill>
                            <a:srgbClr val="4C74CC"/>
                          </a:solidFill>
                        </a:rPr>
                        <a:t>결제</a:t>
                      </a:r>
                      <a:endParaRPr lang="en-US" altLang="ko-KR" sz="1600" b="1" dirty="0">
                        <a:solidFill>
                          <a:srgbClr val="4C74CC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1" dirty="0">
                        <a:solidFill>
                          <a:srgbClr val="4C74CC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dirty="0">
                          <a:solidFill>
                            <a:srgbClr val="4C74CC"/>
                          </a:solidFill>
                        </a:rPr>
                        <a:t>공공데이터</a:t>
                      </a:r>
                      <a:endParaRPr lang="en-US" altLang="ko-KR" sz="2000" b="1" dirty="0">
                        <a:solidFill>
                          <a:srgbClr val="4C74CC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rgbClr val="4C74CC"/>
                          </a:solidFill>
                        </a:rPr>
                        <a:t> - </a:t>
                      </a:r>
                      <a:r>
                        <a:rPr lang="ko-KR" altLang="en-US" sz="1600" b="1" dirty="0">
                          <a:solidFill>
                            <a:srgbClr val="4C74CC"/>
                          </a:solidFill>
                        </a:rPr>
                        <a:t>열차 정보 조회</a:t>
                      </a:r>
                      <a:endParaRPr lang="en-US" altLang="ko-KR" sz="1600" b="1" dirty="0">
                        <a:solidFill>
                          <a:srgbClr val="4C74CC"/>
                        </a:solidFill>
                      </a:endParaRPr>
                    </a:p>
                  </a:txBody>
                  <a:tcPr marL="180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dirty="0">
                          <a:solidFill>
                            <a:srgbClr val="4C74CC"/>
                          </a:solidFill>
                        </a:rPr>
                        <a:t>ODSAY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rgbClr val="4C74CC"/>
                          </a:solidFill>
                        </a:rPr>
                        <a:t> - </a:t>
                      </a:r>
                      <a:r>
                        <a:rPr lang="ko-KR" altLang="en-US" sz="1600" b="1" dirty="0">
                          <a:solidFill>
                            <a:srgbClr val="4C74CC"/>
                          </a:solidFill>
                        </a:rPr>
                        <a:t>반경 내 버스</a:t>
                      </a:r>
                      <a:r>
                        <a:rPr lang="en-US" altLang="ko-KR" sz="1600" b="1" dirty="0">
                          <a:solidFill>
                            <a:srgbClr val="4C74CC"/>
                          </a:solidFill>
                        </a:rPr>
                        <a:t>/ </a:t>
                      </a:r>
                      <a:r>
                        <a:rPr lang="ko-KR" altLang="en-US" sz="1600" b="1" dirty="0">
                          <a:solidFill>
                            <a:srgbClr val="4C74CC"/>
                          </a:solidFill>
                        </a:rPr>
                        <a:t>지하철 조회</a:t>
                      </a:r>
                      <a:endParaRPr lang="en-US" altLang="ko-KR" sz="1600" b="1" dirty="0">
                        <a:solidFill>
                          <a:srgbClr val="4C74CC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rgbClr val="4C74CC"/>
                          </a:solidFill>
                        </a:rPr>
                        <a:t> - </a:t>
                      </a:r>
                      <a:r>
                        <a:rPr lang="ko-KR" altLang="en-US" sz="1600" b="1" dirty="0">
                          <a:solidFill>
                            <a:srgbClr val="4C74CC"/>
                          </a:solidFill>
                        </a:rPr>
                        <a:t>실시간 버스 위치정보 조회</a:t>
                      </a:r>
                      <a:endParaRPr lang="en-US" altLang="ko-KR" sz="1600" b="1" dirty="0">
                        <a:solidFill>
                          <a:srgbClr val="4C74CC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rgbClr val="4C74CC"/>
                          </a:solidFill>
                        </a:rPr>
                        <a:t> - </a:t>
                      </a:r>
                      <a:r>
                        <a:rPr lang="ko-KR" altLang="en-US" sz="1600" b="1" dirty="0">
                          <a:solidFill>
                            <a:srgbClr val="4C74CC"/>
                          </a:solidFill>
                        </a:rPr>
                        <a:t>실시간 버스 도착정보 조회</a:t>
                      </a:r>
                      <a:endParaRPr lang="en-US" altLang="ko-KR" sz="1600" b="1" dirty="0">
                        <a:solidFill>
                          <a:srgbClr val="4C74CC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rgbClr val="4C74CC"/>
                          </a:solidFill>
                        </a:rPr>
                        <a:t> - </a:t>
                      </a:r>
                      <a:r>
                        <a:rPr lang="ko-KR" altLang="en-US" sz="1600" b="1" dirty="0">
                          <a:solidFill>
                            <a:srgbClr val="4C74CC"/>
                          </a:solidFill>
                        </a:rPr>
                        <a:t>버스 노선 조회</a:t>
                      </a:r>
                      <a:endParaRPr lang="en-US" altLang="ko-KR" sz="1600" b="1" dirty="0">
                        <a:solidFill>
                          <a:srgbClr val="4C74CC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1" dirty="0">
                        <a:solidFill>
                          <a:srgbClr val="4C74CC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1" dirty="0">
                        <a:solidFill>
                          <a:srgbClr val="4C74CC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dirty="0">
                          <a:solidFill>
                            <a:srgbClr val="4C74CC"/>
                          </a:solidFill>
                        </a:rPr>
                        <a:t>서울 열린데이터 광장</a:t>
                      </a:r>
                      <a:endParaRPr lang="en-US" altLang="ko-KR" sz="2000" b="1" dirty="0">
                        <a:solidFill>
                          <a:srgbClr val="4C74CC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rgbClr val="4C74CC"/>
                          </a:solidFill>
                        </a:rPr>
                        <a:t> - </a:t>
                      </a:r>
                      <a:r>
                        <a:rPr lang="ko-KR" altLang="en-US" sz="1600" b="1" dirty="0">
                          <a:solidFill>
                            <a:srgbClr val="4C74CC"/>
                          </a:solidFill>
                        </a:rPr>
                        <a:t>버스 정류소 위치정보</a:t>
                      </a:r>
                      <a:endParaRPr lang="en-US" altLang="ko-KR" sz="1600" b="1" dirty="0">
                        <a:solidFill>
                          <a:srgbClr val="4C74CC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rgbClr val="4C74CC"/>
                          </a:solidFill>
                        </a:rPr>
                        <a:t> - </a:t>
                      </a:r>
                      <a:r>
                        <a:rPr lang="ko-KR" altLang="en-US" sz="1600" b="1" dirty="0">
                          <a:solidFill>
                            <a:srgbClr val="4C74CC"/>
                          </a:solidFill>
                        </a:rPr>
                        <a:t>역사마스터 정보</a:t>
                      </a:r>
                      <a:endParaRPr lang="en-US" altLang="ko-KR" sz="1600" b="1" dirty="0">
                        <a:solidFill>
                          <a:srgbClr val="4C74CC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rgbClr val="4C74CC"/>
                          </a:solidFill>
                        </a:rPr>
                        <a:t> - </a:t>
                      </a:r>
                      <a:r>
                        <a:rPr lang="ko-KR" altLang="en-US" sz="1600" b="1" dirty="0">
                          <a:solidFill>
                            <a:srgbClr val="4C74CC"/>
                          </a:solidFill>
                        </a:rPr>
                        <a:t>지하철 실시간 열차 위치정보</a:t>
                      </a:r>
                      <a:endParaRPr lang="en-US" altLang="ko-KR" sz="1600" b="1" dirty="0">
                        <a:solidFill>
                          <a:srgbClr val="4C74CC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rgbClr val="4C74CC"/>
                          </a:solidFill>
                        </a:rPr>
                        <a:t> - </a:t>
                      </a:r>
                      <a:r>
                        <a:rPr lang="ko-KR" altLang="en-US" sz="1600" b="1" dirty="0">
                          <a:solidFill>
                            <a:srgbClr val="4C74CC"/>
                          </a:solidFill>
                        </a:rPr>
                        <a:t>지하철 실시간 도착정보</a:t>
                      </a:r>
                      <a:endParaRPr lang="en-US" altLang="ko-KR" sz="1600" b="1" dirty="0">
                        <a:solidFill>
                          <a:srgbClr val="4C74CC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rgbClr val="4C74CC"/>
                          </a:solidFill>
                        </a:rPr>
                        <a:t> - </a:t>
                      </a:r>
                      <a:r>
                        <a:rPr lang="ko-KR" altLang="en-US" sz="1600" b="1" dirty="0">
                          <a:solidFill>
                            <a:srgbClr val="4C74CC"/>
                          </a:solidFill>
                        </a:rPr>
                        <a:t>역간 거리 및 소요시간 정보</a:t>
                      </a:r>
                      <a:endParaRPr lang="en-US" altLang="ko-KR" sz="1600" b="1" dirty="0">
                        <a:solidFill>
                          <a:srgbClr val="4C74CC"/>
                        </a:solidFill>
                      </a:endParaRPr>
                    </a:p>
                  </a:txBody>
                  <a:tcPr marL="180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7416299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D2C7DD0-5F38-459A-BB6F-4F8942B5FC05}"/>
              </a:ext>
            </a:extLst>
          </p:cNvPr>
          <p:cNvSpPr txBox="1"/>
          <p:nvPr/>
        </p:nvSpPr>
        <p:spPr>
          <a:xfrm>
            <a:off x="1559859" y="1870585"/>
            <a:ext cx="869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4C74CC"/>
                </a:solidFill>
              </a:rPr>
              <a:t>API</a:t>
            </a:r>
            <a:endParaRPr lang="ko-KR" altLang="en-US" b="1" dirty="0">
              <a:solidFill>
                <a:srgbClr val="4C74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658134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D39F86E3-2157-4ADD-91F4-8B3C9CB635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0"/>
            <a:ext cx="12192000" cy="577516"/>
          </a:xfrm>
          <a:solidFill>
            <a:srgbClr val="4C74CC"/>
          </a:solidFill>
        </p:spPr>
        <p:txBody>
          <a:bodyPr lIns="720000" anchor="ctr">
            <a:normAutofit/>
          </a:bodyPr>
          <a:lstStyle/>
          <a:p>
            <a:pPr algn="l"/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46" name="제목 1">
            <a:extLst>
              <a:ext uri="{FF2B5EF4-FFF2-40B4-BE49-F238E27FC236}">
                <a16:creationId xmlns:a16="http://schemas.microsoft.com/office/drawing/2014/main" id="{4023AB05-77CF-4B16-B94D-39F5AAB042BD}"/>
              </a:ext>
            </a:extLst>
          </p:cNvPr>
          <p:cNvSpPr txBox="1">
            <a:spLocks/>
          </p:cNvSpPr>
          <p:nvPr/>
        </p:nvSpPr>
        <p:spPr>
          <a:xfrm>
            <a:off x="879515" y="661922"/>
            <a:ext cx="6852780" cy="14554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>
                <a:solidFill>
                  <a:srgbClr val="4C74CC"/>
                </a:solidFill>
              </a:rPr>
              <a:t>ER </a:t>
            </a:r>
            <a:r>
              <a:rPr lang="ko-KR" altLang="en-US" b="1" dirty="0">
                <a:solidFill>
                  <a:srgbClr val="4C74CC"/>
                </a:solidFill>
              </a:rPr>
              <a:t>다이어그램</a:t>
            </a:r>
          </a:p>
        </p:txBody>
      </p:sp>
      <p:pic>
        <p:nvPicPr>
          <p:cNvPr id="5" name="내용 개체 틀 2">
            <a:extLst>
              <a:ext uri="{FF2B5EF4-FFF2-40B4-BE49-F238E27FC236}">
                <a16:creationId xmlns:a16="http://schemas.microsoft.com/office/drawing/2014/main" id="{33116743-872C-41EE-B278-BA03CC57A1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40385" y="1814993"/>
            <a:ext cx="10272100" cy="4861578"/>
          </a:xfrm>
          <a:prstGeom prst="rect">
            <a:avLst/>
          </a:prstGeom>
          <a:solidFill>
            <a:srgbClr val="F6F2E9"/>
          </a:solidFill>
          <a:ln w="38100">
            <a:solidFill>
              <a:srgbClr val="4C74CC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EE67214-9BC8-4B1D-A46A-211703D637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385" y="1814993"/>
            <a:ext cx="10272100" cy="4803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618316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D39F86E3-2157-4ADD-91F4-8B3C9CB635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0"/>
            <a:ext cx="12192000" cy="577516"/>
          </a:xfrm>
          <a:solidFill>
            <a:srgbClr val="4C74CC"/>
          </a:solidFill>
        </p:spPr>
        <p:txBody>
          <a:bodyPr lIns="720000" anchor="ctr">
            <a:normAutofit/>
          </a:bodyPr>
          <a:lstStyle/>
          <a:p>
            <a:pPr algn="l"/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46" name="제목 1">
            <a:extLst>
              <a:ext uri="{FF2B5EF4-FFF2-40B4-BE49-F238E27FC236}">
                <a16:creationId xmlns:a16="http://schemas.microsoft.com/office/drawing/2014/main" id="{4023AB05-77CF-4B16-B94D-39F5AAB042BD}"/>
              </a:ext>
            </a:extLst>
          </p:cNvPr>
          <p:cNvSpPr txBox="1">
            <a:spLocks/>
          </p:cNvSpPr>
          <p:nvPr/>
        </p:nvSpPr>
        <p:spPr>
          <a:xfrm>
            <a:off x="879515" y="661922"/>
            <a:ext cx="7317428" cy="14554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>
                <a:solidFill>
                  <a:srgbClr val="4C74CC"/>
                </a:solidFill>
              </a:rPr>
              <a:t>ER </a:t>
            </a:r>
            <a:r>
              <a:rPr lang="ko-KR" altLang="en-US" b="1" dirty="0">
                <a:solidFill>
                  <a:srgbClr val="4C74CC"/>
                </a:solidFill>
              </a:rPr>
              <a:t>다이어그램</a:t>
            </a:r>
            <a:r>
              <a:rPr lang="en-US" altLang="ko-KR" b="1" dirty="0">
                <a:solidFill>
                  <a:srgbClr val="4C74CC"/>
                </a:solidFill>
              </a:rPr>
              <a:t>(</a:t>
            </a:r>
            <a:r>
              <a:rPr lang="en-US" altLang="ko-KR" sz="4400" b="1" dirty="0">
                <a:solidFill>
                  <a:srgbClr val="4C74CC"/>
                </a:solidFill>
                <a:latin typeface="맑은 고딕" panose="020F0502020204030204"/>
                <a:ea typeface="맑은 고딕" panose="020B0503020000020004" pitchFamily="50" charset="-127"/>
              </a:rPr>
              <a:t>User ~ Qna)</a:t>
            </a:r>
            <a:endParaRPr lang="ko-KR" altLang="en-US" b="1" dirty="0">
              <a:solidFill>
                <a:srgbClr val="4C74CC"/>
              </a:solidFill>
            </a:endParaRPr>
          </a:p>
        </p:txBody>
      </p:sp>
      <p:pic>
        <p:nvPicPr>
          <p:cNvPr id="5" name="내용 개체 틀 2">
            <a:extLst>
              <a:ext uri="{FF2B5EF4-FFF2-40B4-BE49-F238E27FC236}">
                <a16:creationId xmlns:a16="http://schemas.microsoft.com/office/drawing/2014/main" id="{33116743-872C-41EE-B278-BA03CC57A1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01305" y="1858125"/>
            <a:ext cx="8769569" cy="4789137"/>
          </a:xfrm>
          <a:prstGeom prst="rect">
            <a:avLst/>
          </a:prstGeom>
          <a:solidFill>
            <a:srgbClr val="F6F2E9"/>
          </a:solidFill>
          <a:ln w="38100">
            <a:solidFill>
              <a:srgbClr val="4C74CC"/>
            </a:solidFill>
          </a:ln>
        </p:spPr>
      </p:pic>
    </p:spTree>
    <p:extLst>
      <p:ext uri="{BB962C8B-B14F-4D97-AF65-F5344CB8AC3E}">
        <p14:creationId xmlns:p14="http://schemas.microsoft.com/office/powerpoint/2010/main" val="972717052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D39F86E3-2157-4ADD-91F4-8B3C9CB635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0"/>
            <a:ext cx="12192000" cy="577516"/>
          </a:xfrm>
          <a:solidFill>
            <a:srgbClr val="4C74CC"/>
          </a:solidFill>
        </p:spPr>
        <p:txBody>
          <a:bodyPr lIns="720000" anchor="ctr">
            <a:normAutofit/>
          </a:bodyPr>
          <a:lstStyle/>
          <a:p>
            <a:pPr algn="l"/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46" name="제목 1">
            <a:extLst>
              <a:ext uri="{FF2B5EF4-FFF2-40B4-BE49-F238E27FC236}">
                <a16:creationId xmlns:a16="http://schemas.microsoft.com/office/drawing/2014/main" id="{4023AB05-77CF-4B16-B94D-39F5AAB042BD}"/>
              </a:ext>
            </a:extLst>
          </p:cNvPr>
          <p:cNvSpPr txBox="1">
            <a:spLocks/>
          </p:cNvSpPr>
          <p:nvPr/>
        </p:nvSpPr>
        <p:spPr>
          <a:xfrm>
            <a:off x="879514" y="661922"/>
            <a:ext cx="8415487" cy="14554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>
                <a:solidFill>
                  <a:srgbClr val="4C74CC"/>
                </a:solidFill>
              </a:rPr>
              <a:t>ER </a:t>
            </a:r>
            <a:r>
              <a:rPr lang="ko-KR" altLang="en-US" b="1" dirty="0">
                <a:solidFill>
                  <a:srgbClr val="4C74CC"/>
                </a:solidFill>
              </a:rPr>
              <a:t>다이어그램</a:t>
            </a:r>
            <a:r>
              <a:rPr lang="en-US" altLang="ko-KR" b="1" dirty="0">
                <a:solidFill>
                  <a:srgbClr val="4C74CC"/>
                </a:solidFill>
              </a:rPr>
              <a:t>(Member</a:t>
            </a:r>
            <a:r>
              <a:rPr lang="en-US" altLang="ko-KR" sz="4400" b="1" dirty="0">
                <a:solidFill>
                  <a:srgbClr val="4C74CC"/>
                </a:solidFill>
                <a:latin typeface="맑은 고딕" panose="020F0502020204030204"/>
                <a:ea typeface="맑은 고딕" panose="020B0503020000020004" pitchFamily="50" charset="-127"/>
              </a:rPr>
              <a:t> ~ Lost)</a:t>
            </a:r>
            <a:endParaRPr lang="ko-KR" altLang="en-US" b="1" dirty="0">
              <a:solidFill>
                <a:srgbClr val="4C74CC"/>
              </a:solidFill>
            </a:endParaRPr>
          </a:p>
        </p:txBody>
      </p:sp>
      <p:pic>
        <p:nvPicPr>
          <p:cNvPr id="5" name="내용 개체 틀 2">
            <a:extLst>
              <a:ext uri="{FF2B5EF4-FFF2-40B4-BE49-F238E27FC236}">
                <a16:creationId xmlns:a16="http://schemas.microsoft.com/office/drawing/2014/main" id="{33116743-872C-41EE-B278-BA03CC57A1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04301" y="1858125"/>
            <a:ext cx="8758106" cy="4789137"/>
          </a:xfrm>
          <a:prstGeom prst="rect">
            <a:avLst/>
          </a:prstGeom>
          <a:solidFill>
            <a:srgbClr val="F6F2E9"/>
          </a:solidFill>
          <a:ln w="38100">
            <a:solidFill>
              <a:srgbClr val="4C74CC"/>
            </a:solidFill>
          </a:ln>
        </p:spPr>
      </p:pic>
    </p:spTree>
    <p:extLst>
      <p:ext uri="{BB962C8B-B14F-4D97-AF65-F5344CB8AC3E}">
        <p14:creationId xmlns:p14="http://schemas.microsoft.com/office/powerpoint/2010/main" val="25800118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D39F86E3-2157-4ADD-91F4-8B3C9CB635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0"/>
            <a:ext cx="12192000" cy="577516"/>
          </a:xfrm>
          <a:solidFill>
            <a:srgbClr val="4C74CC"/>
          </a:solidFill>
        </p:spPr>
        <p:txBody>
          <a:bodyPr lIns="720000" anchor="ctr">
            <a:normAutofit/>
          </a:bodyPr>
          <a:lstStyle/>
          <a:p>
            <a:pPr algn="l"/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46" name="제목 1">
            <a:extLst>
              <a:ext uri="{FF2B5EF4-FFF2-40B4-BE49-F238E27FC236}">
                <a16:creationId xmlns:a16="http://schemas.microsoft.com/office/drawing/2014/main" id="{4023AB05-77CF-4B16-B94D-39F5AAB042BD}"/>
              </a:ext>
            </a:extLst>
          </p:cNvPr>
          <p:cNvSpPr txBox="1">
            <a:spLocks/>
          </p:cNvSpPr>
          <p:nvPr/>
        </p:nvSpPr>
        <p:spPr>
          <a:xfrm>
            <a:off x="879515" y="661922"/>
            <a:ext cx="6852780" cy="14554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>
                <a:solidFill>
                  <a:srgbClr val="4C74CC"/>
                </a:solidFill>
              </a:rPr>
              <a:t>ER </a:t>
            </a:r>
            <a:r>
              <a:rPr lang="ko-KR" altLang="en-US" b="1" dirty="0">
                <a:solidFill>
                  <a:srgbClr val="4C74CC"/>
                </a:solidFill>
              </a:rPr>
              <a:t>다이어그램</a:t>
            </a:r>
          </a:p>
        </p:txBody>
      </p:sp>
      <p:pic>
        <p:nvPicPr>
          <p:cNvPr id="5" name="내용 개체 틀 2">
            <a:extLst>
              <a:ext uri="{FF2B5EF4-FFF2-40B4-BE49-F238E27FC236}">
                <a16:creationId xmlns:a16="http://schemas.microsoft.com/office/drawing/2014/main" id="{33116743-872C-41EE-B278-BA03CC57A1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16684" y="1038660"/>
            <a:ext cx="5373330" cy="5386737"/>
          </a:xfrm>
          <a:prstGeom prst="rect">
            <a:avLst/>
          </a:prstGeom>
          <a:solidFill>
            <a:srgbClr val="F6F2E9"/>
          </a:solidFill>
          <a:ln w="38100">
            <a:solidFill>
              <a:srgbClr val="4C74CC"/>
            </a:solidFill>
          </a:ln>
        </p:spPr>
      </p:pic>
    </p:spTree>
    <p:extLst>
      <p:ext uri="{BB962C8B-B14F-4D97-AF65-F5344CB8AC3E}">
        <p14:creationId xmlns:p14="http://schemas.microsoft.com/office/powerpoint/2010/main" val="4040365245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D39F86E3-2157-4ADD-91F4-8B3C9CB635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0"/>
            <a:ext cx="12192000" cy="577516"/>
          </a:xfrm>
          <a:solidFill>
            <a:srgbClr val="4C74CC"/>
          </a:solidFill>
        </p:spPr>
        <p:txBody>
          <a:bodyPr lIns="720000" anchor="ctr">
            <a:normAutofit/>
          </a:bodyPr>
          <a:lstStyle/>
          <a:p>
            <a:pPr algn="l"/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46" name="제목 1">
            <a:extLst>
              <a:ext uri="{FF2B5EF4-FFF2-40B4-BE49-F238E27FC236}">
                <a16:creationId xmlns:a16="http://schemas.microsoft.com/office/drawing/2014/main" id="{4023AB05-77CF-4B16-B94D-39F5AAB042BD}"/>
              </a:ext>
            </a:extLst>
          </p:cNvPr>
          <p:cNvSpPr txBox="1">
            <a:spLocks/>
          </p:cNvSpPr>
          <p:nvPr/>
        </p:nvSpPr>
        <p:spPr>
          <a:xfrm>
            <a:off x="879514" y="661922"/>
            <a:ext cx="8415487" cy="14554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>
                <a:solidFill>
                  <a:srgbClr val="4C74CC"/>
                </a:solidFill>
              </a:rPr>
              <a:t>ER </a:t>
            </a:r>
            <a:r>
              <a:rPr lang="ko-KR" altLang="en-US" b="1" dirty="0">
                <a:solidFill>
                  <a:srgbClr val="4C74CC"/>
                </a:solidFill>
              </a:rPr>
              <a:t>다이어그램</a:t>
            </a:r>
            <a:r>
              <a:rPr lang="en-US" altLang="ko-KR" b="1" dirty="0">
                <a:solidFill>
                  <a:srgbClr val="4C74CC"/>
                </a:solidFill>
              </a:rPr>
              <a:t>(</a:t>
            </a:r>
            <a:r>
              <a:rPr lang="en-US" altLang="ko-KR" sz="4400" b="1" dirty="0">
                <a:solidFill>
                  <a:srgbClr val="4C74CC"/>
                </a:solidFill>
                <a:latin typeface="맑은 고딕" panose="020F0502020204030204"/>
                <a:ea typeface="맑은 고딕" panose="020B0503020000020004" pitchFamily="50" charset="-127"/>
              </a:rPr>
              <a:t>Faq~ Notice)</a:t>
            </a:r>
            <a:endParaRPr lang="ko-KR" altLang="en-US" b="1" dirty="0">
              <a:solidFill>
                <a:srgbClr val="4C74CC"/>
              </a:solidFill>
            </a:endParaRPr>
          </a:p>
        </p:txBody>
      </p:sp>
      <p:pic>
        <p:nvPicPr>
          <p:cNvPr id="5" name="내용 개체 틀 2">
            <a:extLst>
              <a:ext uri="{FF2B5EF4-FFF2-40B4-BE49-F238E27FC236}">
                <a16:creationId xmlns:a16="http://schemas.microsoft.com/office/drawing/2014/main" id="{33116743-872C-41EE-B278-BA03CC57A1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95913" y="1858125"/>
            <a:ext cx="8858773" cy="4789137"/>
          </a:xfrm>
          <a:prstGeom prst="rect">
            <a:avLst/>
          </a:prstGeom>
          <a:solidFill>
            <a:srgbClr val="F6F2E9"/>
          </a:solidFill>
          <a:ln w="38100">
            <a:solidFill>
              <a:srgbClr val="4C74CC"/>
            </a:solidFill>
          </a:ln>
        </p:spPr>
      </p:pic>
    </p:spTree>
    <p:extLst>
      <p:ext uri="{BB962C8B-B14F-4D97-AF65-F5344CB8AC3E}">
        <p14:creationId xmlns:p14="http://schemas.microsoft.com/office/powerpoint/2010/main" val="312448462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D39F86E3-2157-4ADD-91F4-8B3C9CB635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0"/>
            <a:ext cx="12192000" cy="577516"/>
          </a:xfrm>
          <a:solidFill>
            <a:srgbClr val="4C74CC"/>
          </a:solidFill>
        </p:spPr>
        <p:txBody>
          <a:bodyPr lIns="720000" anchor="ctr">
            <a:normAutofit/>
          </a:bodyPr>
          <a:lstStyle/>
          <a:p>
            <a:pPr algn="l"/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46" name="제목 1">
            <a:extLst>
              <a:ext uri="{FF2B5EF4-FFF2-40B4-BE49-F238E27FC236}">
                <a16:creationId xmlns:a16="http://schemas.microsoft.com/office/drawing/2014/main" id="{4023AB05-77CF-4B16-B94D-39F5AAB042BD}"/>
              </a:ext>
            </a:extLst>
          </p:cNvPr>
          <p:cNvSpPr txBox="1">
            <a:spLocks/>
          </p:cNvSpPr>
          <p:nvPr/>
        </p:nvSpPr>
        <p:spPr>
          <a:xfrm>
            <a:off x="879514" y="661922"/>
            <a:ext cx="9640280" cy="14554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>
                <a:solidFill>
                  <a:srgbClr val="4C74CC"/>
                </a:solidFill>
              </a:rPr>
              <a:t>ER </a:t>
            </a:r>
            <a:r>
              <a:rPr lang="ko-KR" altLang="en-US" b="1" dirty="0">
                <a:solidFill>
                  <a:srgbClr val="4C74CC"/>
                </a:solidFill>
              </a:rPr>
              <a:t>다이어그램</a:t>
            </a:r>
            <a:r>
              <a:rPr lang="en-US" altLang="ko-KR" b="1" dirty="0">
                <a:solidFill>
                  <a:srgbClr val="4C74CC"/>
                </a:solidFill>
              </a:rPr>
              <a:t>(</a:t>
            </a:r>
            <a:r>
              <a:rPr lang="en-US" altLang="ko-KR" sz="4400" b="1" dirty="0">
                <a:solidFill>
                  <a:srgbClr val="4C74CC"/>
                </a:solidFill>
                <a:latin typeface="맑은 고딕" panose="020F0502020204030204"/>
                <a:ea typeface="맑은 고딕" panose="020B0503020000020004" pitchFamily="50" charset="-127"/>
              </a:rPr>
              <a:t>Crx_map ~ Crx_fare)</a:t>
            </a:r>
            <a:endParaRPr lang="ko-KR" altLang="en-US" b="1" dirty="0">
              <a:solidFill>
                <a:srgbClr val="4C74CC"/>
              </a:solidFill>
            </a:endParaRPr>
          </a:p>
        </p:txBody>
      </p:sp>
      <p:pic>
        <p:nvPicPr>
          <p:cNvPr id="5" name="내용 개체 틀 2">
            <a:extLst>
              <a:ext uri="{FF2B5EF4-FFF2-40B4-BE49-F238E27FC236}">
                <a16:creationId xmlns:a16="http://schemas.microsoft.com/office/drawing/2014/main" id="{33116743-872C-41EE-B278-BA03CC57A1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95912" y="1858125"/>
            <a:ext cx="8850385" cy="4789137"/>
          </a:xfrm>
          <a:prstGeom prst="rect">
            <a:avLst/>
          </a:prstGeom>
          <a:solidFill>
            <a:srgbClr val="F6F2E9"/>
          </a:solidFill>
          <a:ln w="38100">
            <a:solidFill>
              <a:srgbClr val="4C74CC"/>
            </a:solidFill>
          </a:ln>
        </p:spPr>
      </p:pic>
    </p:spTree>
    <p:extLst>
      <p:ext uri="{BB962C8B-B14F-4D97-AF65-F5344CB8AC3E}">
        <p14:creationId xmlns:p14="http://schemas.microsoft.com/office/powerpoint/2010/main" val="202955222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D39F86E3-2157-4ADD-91F4-8B3C9CB635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0"/>
            <a:ext cx="12192000" cy="577516"/>
          </a:xfrm>
          <a:solidFill>
            <a:srgbClr val="4C74CC"/>
          </a:solidFill>
        </p:spPr>
        <p:txBody>
          <a:bodyPr lIns="720000" anchor="ctr">
            <a:normAutofit/>
          </a:bodyPr>
          <a:lstStyle/>
          <a:p>
            <a:pPr algn="l"/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46" name="제목 1">
            <a:extLst>
              <a:ext uri="{FF2B5EF4-FFF2-40B4-BE49-F238E27FC236}">
                <a16:creationId xmlns:a16="http://schemas.microsoft.com/office/drawing/2014/main" id="{4023AB05-77CF-4B16-B94D-39F5AAB042BD}"/>
              </a:ext>
            </a:extLst>
          </p:cNvPr>
          <p:cNvSpPr txBox="1">
            <a:spLocks/>
          </p:cNvSpPr>
          <p:nvPr/>
        </p:nvSpPr>
        <p:spPr>
          <a:xfrm>
            <a:off x="879513" y="661922"/>
            <a:ext cx="10051341" cy="14554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>
                <a:solidFill>
                  <a:srgbClr val="4C74CC"/>
                </a:solidFill>
              </a:rPr>
              <a:t>ER </a:t>
            </a:r>
            <a:r>
              <a:rPr lang="ko-KR" altLang="en-US" b="1" dirty="0">
                <a:solidFill>
                  <a:srgbClr val="4C74CC"/>
                </a:solidFill>
              </a:rPr>
              <a:t>다이어그램</a:t>
            </a:r>
            <a:r>
              <a:rPr lang="en-US" altLang="ko-KR" b="1" dirty="0">
                <a:solidFill>
                  <a:srgbClr val="4C74CC"/>
                </a:solidFill>
              </a:rPr>
              <a:t>(</a:t>
            </a:r>
            <a:r>
              <a:rPr lang="en-US" altLang="ko-KR" sz="4400" b="1" dirty="0">
                <a:solidFill>
                  <a:srgbClr val="4C74CC"/>
                </a:solidFill>
                <a:latin typeface="맑은 고딕" panose="020F0502020204030204"/>
                <a:ea typeface="맑은 고딕" panose="020B0503020000020004" pitchFamily="50" charset="-127"/>
              </a:rPr>
              <a:t>Paytrain~ Reservtrain)</a:t>
            </a:r>
            <a:endParaRPr lang="ko-KR" altLang="en-US" b="1" dirty="0">
              <a:solidFill>
                <a:srgbClr val="4C74CC"/>
              </a:solidFill>
            </a:endParaRPr>
          </a:p>
        </p:txBody>
      </p:sp>
      <p:pic>
        <p:nvPicPr>
          <p:cNvPr id="5" name="내용 개체 틀 2">
            <a:extLst>
              <a:ext uri="{FF2B5EF4-FFF2-40B4-BE49-F238E27FC236}">
                <a16:creationId xmlns:a16="http://schemas.microsoft.com/office/drawing/2014/main" id="{33116743-872C-41EE-B278-BA03CC57A1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12690" y="1858125"/>
            <a:ext cx="8892330" cy="4789137"/>
          </a:xfrm>
          <a:prstGeom prst="rect">
            <a:avLst/>
          </a:prstGeom>
          <a:solidFill>
            <a:srgbClr val="F6F2E9"/>
          </a:solidFill>
          <a:ln w="38100">
            <a:solidFill>
              <a:srgbClr val="4C74CC"/>
            </a:solidFill>
          </a:ln>
        </p:spPr>
      </p:pic>
    </p:spTree>
    <p:extLst>
      <p:ext uri="{BB962C8B-B14F-4D97-AF65-F5344CB8AC3E}">
        <p14:creationId xmlns:p14="http://schemas.microsoft.com/office/powerpoint/2010/main" val="1208468662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D39F86E3-2157-4ADD-91F4-8B3C9CB635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0"/>
            <a:ext cx="12192000" cy="577516"/>
          </a:xfrm>
          <a:solidFill>
            <a:srgbClr val="4C74CC"/>
          </a:solidFill>
        </p:spPr>
        <p:txBody>
          <a:bodyPr lIns="720000" anchor="ctr">
            <a:normAutofit/>
          </a:bodyPr>
          <a:lstStyle/>
          <a:p>
            <a:pPr algn="l"/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46" name="제목 1">
            <a:extLst>
              <a:ext uri="{FF2B5EF4-FFF2-40B4-BE49-F238E27FC236}">
                <a16:creationId xmlns:a16="http://schemas.microsoft.com/office/drawing/2014/main" id="{4023AB05-77CF-4B16-B94D-39F5AAB042BD}"/>
              </a:ext>
            </a:extLst>
          </p:cNvPr>
          <p:cNvSpPr txBox="1">
            <a:spLocks/>
          </p:cNvSpPr>
          <p:nvPr/>
        </p:nvSpPr>
        <p:spPr>
          <a:xfrm>
            <a:off x="879513" y="661922"/>
            <a:ext cx="10051341" cy="14554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>
                <a:solidFill>
                  <a:srgbClr val="4C74CC"/>
                </a:solidFill>
              </a:rPr>
              <a:t>ER </a:t>
            </a:r>
            <a:r>
              <a:rPr lang="ko-KR" altLang="en-US" b="1" dirty="0">
                <a:solidFill>
                  <a:srgbClr val="4C74CC"/>
                </a:solidFill>
              </a:rPr>
              <a:t>다이어그램</a:t>
            </a:r>
            <a:r>
              <a:rPr lang="en-US" altLang="ko-KR" b="1" dirty="0">
                <a:solidFill>
                  <a:srgbClr val="4C74CC"/>
                </a:solidFill>
              </a:rPr>
              <a:t>(</a:t>
            </a:r>
            <a:r>
              <a:rPr lang="en-US" altLang="ko-KR" sz="4400" b="1" dirty="0">
                <a:solidFill>
                  <a:srgbClr val="4C74CC"/>
                </a:solidFill>
                <a:latin typeface="맑은 고딕" panose="020F0502020204030204"/>
                <a:ea typeface="맑은 고딕" panose="020B0503020000020004" pitchFamily="50" charset="-127"/>
              </a:rPr>
              <a:t>Tour ~ Paytour)</a:t>
            </a:r>
            <a:endParaRPr lang="ko-KR" altLang="en-US" b="1" dirty="0">
              <a:solidFill>
                <a:srgbClr val="4C74CC"/>
              </a:solidFill>
            </a:endParaRPr>
          </a:p>
        </p:txBody>
      </p:sp>
      <p:pic>
        <p:nvPicPr>
          <p:cNvPr id="5" name="내용 개체 틀 2">
            <a:extLst>
              <a:ext uri="{FF2B5EF4-FFF2-40B4-BE49-F238E27FC236}">
                <a16:creationId xmlns:a16="http://schemas.microsoft.com/office/drawing/2014/main" id="{33116743-872C-41EE-B278-BA03CC57A1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32904" y="1858125"/>
            <a:ext cx="8851901" cy="4789137"/>
          </a:xfrm>
          <a:prstGeom prst="rect">
            <a:avLst/>
          </a:prstGeom>
          <a:solidFill>
            <a:srgbClr val="F6F2E9"/>
          </a:solidFill>
          <a:ln w="38100">
            <a:solidFill>
              <a:srgbClr val="4C74CC"/>
            </a:solidFill>
          </a:ln>
        </p:spPr>
      </p:pic>
    </p:spTree>
    <p:extLst>
      <p:ext uri="{BB962C8B-B14F-4D97-AF65-F5344CB8AC3E}">
        <p14:creationId xmlns:p14="http://schemas.microsoft.com/office/powerpoint/2010/main" val="400516779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D39F86E3-2157-4ADD-91F4-8B3C9CB635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0"/>
            <a:ext cx="12192000" cy="577516"/>
          </a:xfrm>
          <a:solidFill>
            <a:srgbClr val="4C74CC"/>
          </a:solidFill>
        </p:spPr>
        <p:txBody>
          <a:bodyPr lIns="720000" anchor="ctr">
            <a:normAutofit/>
          </a:bodyPr>
          <a:lstStyle/>
          <a:p>
            <a:pPr algn="l"/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46" name="제목 1">
            <a:extLst>
              <a:ext uri="{FF2B5EF4-FFF2-40B4-BE49-F238E27FC236}">
                <a16:creationId xmlns:a16="http://schemas.microsoft.com/office/drawing/2014/main" id="{4023AB05-77CF-4B16-B94D-39F5AAB042BD}"/>
              </a:ext>
            </a:extLst>
          </p:cNvPr>
          <p:cNvSpPr txBox="1">
            <a:spLocks/>
          </p:cNvSpPr>
          <p:nvPr/>
        </p:nvSpPr>
        <p:spPr>
          <a:xfrm>
            <a:off x="879515" y="661922"/>
            <a:ext cx="6852780" cy="14554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solidFill>
                  <a:srgbClr val="4C74CC"/>
                </a:solidFill>
              </a:rPr>
              <a:t>테이블 명세서</a:t>
            </a:r>
          </a:p>
        </p:txBody>
      </p:sp>
      <p:graphicFrame>
        <p:nvGraphicFramePr>
          <p:cNvPr id="6" name="표 3">
            <a:extLst>
              <a:ext uri="{FF2B5EF4-FFF2-40B4-BE49-F238E27FC236}">
                <a16:creationId xmlns:a16="http://schemas.microsoft.com/office/drawing/2014/main" id="{2D262BD5-4489-4339-B873-FFB3954D2F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8911555"/>
              </p:ext>
            </p:extLst>
          </p:nvPr>
        </p:nvGraphicFramePr>
        <p:xfrm>
          <a:off x="1034735" y="1891149"/>
          <a:ext cx="9932090" cy="4166012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631779">
                  <a:extLst>
                    <a:ext uri="{9D8B030D-6E8A-4147-A177-3AD203B41FA5}">
                      <a16:colId xmlns:a16="http://schemas.microsoft.com/office/drawing/2014/main" val="2511567869"/>
                    </a:ext>
                  </a:extLst>
                </a:gridCol>
                <a:gridCol w="1852531">
                  <a:extLst>
                    <a:ext uri="{9D8B030D-6E8A-4147-A177-3AD203B41FA5}">
                      <a16:colId xmlns:a16="http://schemas.microsoft.com/office/drawing/2014/main" val="2040563701"/>
                    </a:ext>
                  </a:extLst>
                </a:gridCol>
                <a:gridCol w="2485104">
                  <a:extLst>
                    <a:ext uri="{9D8B030D-6E8A-4147-A177-3AD203B41FA5}">
                      <a16:colId xmlns:a16="http://schemas.microsoft.com/office/drawing/2014/main" val="2918719821"/>
                    </a:ext>
                  </a:extLst>
                </a:gridCol>
                <a:gridCol w="1799818">
                  <a:extLst>
                    <a:ext uri="{9D8B030D-6E8A-4147-A177-3AD203B41FA5}">
                      <a16:colId xmlns:a16="http://schemas.microsoft.com/office/drawing/2014/main" val="2069191059"/>
                    </a:ext>
                  </a:extLst>
                </a:gridCol>
                <a:gridCol w="677755">
                  <a:extLst>
                    <a:ext uri="{9D8B030D-6E8A-4147-A177-3AD203B41FA5}">
                      <a16:colId xmlns:a16="http://schemas.microsoft.com/office/drawing/2014/main" val="1334530287"/>
                    </a:ext>
                  </a:extLst>
                </a:gridCol>
                <a:gridCol w="655164">
                  <a:extLst>
                    <a:ext uri="{9D8B030D-6E8A-4147-A177-3AD203B41FA5}">
                      <a16:colId xmlns:a16="http://schemas.microsoft.com/office/drawing/2014/main" val="2312428080"/>
                    </a:ext>
                  </a:extLst>
                </a:gridCol>
                <a:gridCol w="1829939">
                  <a:extLst>
                    <a:ext uri="{9D8B030D-6E8A-4147-A177-3AD203B41FA5}">
                      <a16:colId xmlns:a16="http://schemas.microsoft.com/office/drawing/2014/main" val="1791910317"/>
                    </a:ext>
                  </a:extLst>
                </a:gridCol>
              </a:tblGrid>
              <a:tr h="3227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Table Name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User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Table Comment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사용자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4585423"/>
                  </a:ext>
                </a:extLst>
              </a:tr>
              <a:tr h="3227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No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Column Name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Column Comment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Data Type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PK/FK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Null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Note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2034005"/>
                  </a:ext>
                </a:extLst>
              </a:tr>
              <a:tr h="29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1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userid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아이디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INT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PK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N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AI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marL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6191062"/>
                  </a:ext>
                </a:extLst>
              </a:tr>
              <a:tr h="29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2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userpwd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비밀번호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VARCHAR(50)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4559137"/>
                  </a:ext>
                </a:extLst>
              </a:tr>
              <a:tr h="29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3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username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VARCHAR(50)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1714689"/>
                  </a:ext>
                </a:extLst>
              </a:tr>
              <a:tr h="29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4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usermail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이메일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VARCHAR(100)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5288328"/>
                  </a:ext>
                </a:extLst>
              </a:tr>
              <a:tr h="29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5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usertel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전화번호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C74CC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VARCHAR(50)</a:t>
                      </a:r>
                      <a:endParaRPr kumimoji="0" lang="ko-KR" altLang="en-US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C74CC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1108119"/>
                  </a:ext>
                </a:extLst>
              </a:tr>
              <a:tr h="29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6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parenttel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보호자 전화번호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C74CC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VARCHAR(50)</a:t>
                      </a:r>
                      <a:endParaRPr kumimoji="0" lang="ko-KR" altLang="en-US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C74CC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8708616"/>
                  </a:ext>
                </a:extLst>
              </a:tr>
              <a:tr h="29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7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usergender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성별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C74CC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VARCHAR(20)</a:t>
                      </a:r>
                      <a:endParaRPr kumimoji="0" lang="ko-KR" altLang="en-US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C74CC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3686790"/>
                  </a:ext>
                </a:extLst>
              </a:tr>
              <a:tr h="29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8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userbirth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생년월일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C74CC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VARCHAR(45)</a:t>
                      </a:r>
                      <a:endParaRPr kumimoji="0" lang="ko-KR" altLang="en-US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C74CC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1733505"/>
                  </a:ext>
                </a:extLst>
              </a:tr>
              <a:tr h="29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9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useradd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주소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C74CC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VARCHAR(100)</a:t>
                      </a:r>
                      <a:endParaRPr kumimoji="0" lang="ko-KR" altLang="en-US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C74CC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791254"/>
                  </a:ext>
                </a:extLst>
              </a:tr>
              <a:tr h="29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10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userpost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우편번호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C74CC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VARCHAR(10)</a:t>
                      </a:r>
                      <a:endParaRPr kumimoji="0" lang="ko-KR" altLang="en-US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C74CC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9019544"/>
                  </a:ext>
                </a:extLst>
              </a:tr>
              <a:tr h="29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11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level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등급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C74CC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VARCHAR(20)</a:t>
                      </a:r>
                      <a:endParaRPr kumimoji="0" lang="ko-KR" altLang="en-US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C74CC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b="1" dirty="0">
                          <a:solidFill>
                            <a:srgbClr val="4C74CC"/>
                          </a:solidFill>
                        </a:rPr>
                        <a:t>user, member, admin, master</a:t>
                      </a:r>
                      <a:endParaRPr lang="ko-KR" altLang="en-US" sz="900" b="1" dirty="0">
                        <a:solidFill>
                          <a:srgbClr val="4C74CC"/>
                        </a:solidFill>
                      </a:endParaRPr>
                    </a:p>
                  </a:txBody>
                  <a:tcPr marL="72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8226515"/>
                  </a:ext>
                </a:extLst>
              </a:tr>
              <a:tr h="29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12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status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회원구분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C74CC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VARCHAR(10)</a:t>
                      </a:r>
                      <a:endParaRPr kumimoji="0" lang="ko-KR" altLang="en-US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C74CC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일반</a:t>
                      </a:r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, KAKAO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marL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98643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6710483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D39F86E3-2157-4ADD-91F4-8B3C9CB635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0"/>
            <a:ext cx="12192000" cy="577516"/>
          </a:xfrm>
          <a:solidFill>
            <a:srgbClr val="4C74CC"/>
          </a:solidFill>
        </p:spPr>
        <p:txBody>
          <a:bodyPr lIns="720000" anchor="ctr">
            <a:normAutofit/>
          </a:bodyPr>
          <a:lstStyle/>
          <a:p>
            <a:pPr algn="l"/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46" name="제목 1">
            <a:extLst>
              <a:ext uri="{FF2B5EF4-FFF2-40B4-BE49-F238E27FC236}">
                <a16:creationId xmlns:a16="http://schemas.microsoft.com/office/drawing/2014/main" id="{4023AB05-77CF-4B16-B94D-39F5AAB042BD}"/>
              </a:ext>
            </a:extLst>
          </p:cNvPr>
          <p:cNvSpPr txBox="1">
            <a:spLocks/>
          </p:cNvSpPr>
          <p:nvPr/>
        </p:nvSpPr>
        <p:spPr>
          <a:xfrm>
            <a:off x="879515" y="661922"/>
            <a:ext cx="6852780" cy="14554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solidFill>
                  <a:srgbClr val="4C74CC"/>
                </a:solidFill>
              </a:rPr>
              <a:t>테이블 명세서</a:t>
            </a:r>
          </a:p>
        </p:txBody>
      </p:sp>
      <p:graphicFrame>
        <p:nvGraphicFramePr>
          <p:cNvPr id="6" name="표 3">
            <a:extLst>
              <a:ext uri="{FF2B5EF4-FFF2-40B4-BE49-F238E27FC236}">
                <a16:creationId xmlns:a16="http://schemas.microsoft.com/office/drawing/2014/main" id="{2D262BD5-4489-4339-B873-FFB3954D2F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6036994"/>
              </p:ext>
            </p:extLst>
          </p:nvPr>
        </p:nvGraphicFramePr>
        <p:xfrm>
          <a:off x="1034735" y="1891149"/>
          <a:ext cx="9932090" cy="4459393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631779">
                  <a:extLst>
                    <a:ext uri="{9D8B030D-6E8A-4147-A177-3AD203B41FA5}">
                      <a16:colId xmlns:a16="http://schemas.microsoft.com/office/drawing/2014/main" val="2511567869"/>
                    </a:ext>
                  </a:extLst>
                </a:gridCol>
                <a:gridCol w="1852531">
                  <a:extLst>
                    <a:ext uri="{9D8B030D-6E8A-4147-A177-3AD203B41FA5}">
                      <a16:colId xmlns:a16="http://schemas.microsoft.com/office/drawing/2014/main" val="2040563701"/>
                    </a:ext>
                  </a:extLst>
                </a:gridCol>
                <a:gridCol w="2485104">
                  <a:extLst>
                    <a:ext uri="{9D8B030D-6E8A-4147-A177-3AD203B41FA5}">
                      <a16:colId xmlns:a16="http://schemas.microsoft.com/office/drawing/2014/main" val="2918719821"/>
                    </a:ext>
                  </a:extLst>
                </a:gridCol>
                <a:gridCol w="1799818">
                  <a:extLst>
                    <a:ext uri="{9D8B030D-6E8A-4147-A177-3AD203B41FA5}">
                      <a16:colId xmlns:a16="http://schemas.microsoft.com/office/drawing/2014/main" val="2069191059"/>
                    </a:ext>
                  </a:extLst>
                </a:gridCol>
                <a:gridCol w="677755">
                  <a:extLst>
                    <a:ext uri="{9D8B030D-6E8A-4147-A177-3AD203B41FA5}">
                      <a16:colId xmlns:a16="http://schemas.microsoft.com/office/drawing/2014/main" val="1334530287"/>
                    </a:ext>
                  </a:extLst>
                </a:gridCol>
                <a:gridCol w="655164">
                  <a:extLst>
                    <a:ext uri="{9D8B030D-6E8A-4147-A177-3AD203B41FA5}">
                      <a16:colId xmlns:a16="http://schemas.microsoft.com/office/drawing/2014/main" val="2312428080"/>
                    </a:ext>
                  </a:extLst>
                </a:gridCol>
                <a:gridCol w="1829939">
                  <a:extLst>
                    <a:ext uri="{9D8B030D-6E8A-4147-A177-3AD203B41FA5}">
                      <a16:colId xmlns:a16="http://schemas.microsoft.com/office/drawing/2014/main" val="1791910317"/>
                    </a:ext>
                  </a:extLst>
                </a:gridCol>
              </a:tblGrid>
              <a:tr h="3227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Table Name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Member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Table Comment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사원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4585423"/>
                  </a:ext>
                </a:extLst>
              </a:tr>
              <a:tr h="3227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No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Column Name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Column Comment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Data Type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PK/FK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Null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Note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2034005"/>
                  </a:ext>
                </a:extLst>
              </a:tr>
              <a:tr h="29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1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memid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사원번호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INT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PK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N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6191062"/>
                  </a:ext>
                </a:extLst>
              </a:tr>
              <a:tr h="29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2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mempwd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비밀번호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VARCHAR(50)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4559137"/>
                  </a:ext>
                </a:extLst>
              </a:tr>
              <a:tr h="29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3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memname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VARCHAR(50)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1714689"/>
                  </a:ext>
                </a:extLst>
              </a:tr>
              <a:tr h="29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4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memmail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이메일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VARCHAR(100)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5288328"/>
                  </a:ext>
                </a:extLst>
              </a:tr>
              <a:tr h="29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5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memtel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전화번호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VARCHAR(50)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1108119"/>
                  </a:ext>
                </a:extLst>
              </a:tr>
              <a:tr h="29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6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memdate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입사일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DATE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8708616"/>
                  </a:ext>
                </a:extLst>
              </a:tr>
              <a:tr h="29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7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memgender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성별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VARCHAR(20)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3686790"/>
                  </a:ext>
                </a:extLst>
              </a:tr>
              <a:tr h="29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8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membirth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생년월일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VARCHAR(45)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1733505"/>
                  </a:ext>
                </a:extLst>
              </a:tr>
              <a:tr h="29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9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memgrade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직급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VARCHAR(20)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791254"/>
                  </a:ext>
                </a:extLst>
              </a:tr>
              <a:tr h="29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10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memadd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주소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VARCHAR(100)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9019544"/>
                  </a:ext>
                </a:extLst>
              </a:tr>
              <a:tr h="29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11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mempost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우편번호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C74CC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VARCHAR(10)</a:t>
                      </a:r>
                      <a:endParaRPr kumimoji="0" lang="ko-KR" altLang="en-US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C74CC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8226515"/>
                  </a:ext>
                </a:extLst>
              </a:tr>
              <a:tr h="29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12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user_userid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사용자 아이디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C74CC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INT</a:t>
                      </a:r>
                      <a:endParaRPr kumimoji="0" lang="ko-KR" altLang="en-US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C74CC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FK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N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9864307"/>
                  </a:ext>
                </a:extLst>
              </a:tr>
              <a:tr h="29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13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division_divno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부서번호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VARCHAR(10)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FK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N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86182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91498738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D39F86E3-2157-4ADD-91F4-8B3C9CB635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0"/>
            <a:ext cx="12192000" cy="577516"/>
          </a:xfrm>
          <a:solidFill>
            <a:srgbClr val="4C74CC"/>
          </a:solidFill>
        </p:spPr>
        <p:txBody>
          <a:bodyPr lIns="720000" anchor="ctr">
            <a:normAutofit/>
          </a:bodyPr>
          <a:lstStyle/>
          <a:p>
            <a:pPr algn="l"/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46" name="제목 1">
            <a:extLst>
              <a:ext uri="{FF2B5EF4-FFF2-40B4-BE49-F238E27FC236}">
                <a16:creationId xmlns:a16="http://schemas.microsoft.com/office/drawing/2014/main" id="{4023AB05-77CF-4B16-B94D-39F5AAB042BD}"/>
              </a:ext>
            </a:extLst>
          </p:cNvPr>
          <p:cNvSpPr txBox="1">
            <a:spLocks/>
          </p:cNvSpPr>
          <p:nvPr/>
        </p:nvSpPr>
        <p:spPr>
          <a:xfrm>
            <a:off x="879515" y="661922"/>
            <a:ext cx="6852780" cy="14554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solidFill>
                  <a:srgbClr val="4C74CC"/>
                </a:solidFill>
              </a:rPr>
              <a:t>테이블 명세서</a:t>
            </a:r>
          </a:p>
        </p:txBody>
      </p:sp>
      <p:graphicFrame>
        <p:nvGraphicFramePr>
          <p:cNvPr id="6" name="표 3">
            <a:extLst>
              <a:ext uri="{FF2B5EF4-FFF2-40B4-BE49-F238E27FC236}">
                <a16:creationId xmlns:a16="http://schemas.microsoft.com/office/drawing/2014/main" id="{2D262BD5-4489-4339-B873-FFB3954D2F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3822960"/>
              </p:ext>
            </p:extLst>
          </p:nvPr>
        </p:nvGraphicFramePr>
        <p:xfrm>
          <a:off x="1034735" y="1891149"/>
          <a:ext cx="9932090" cy="1232202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631779">
                  <a:extLst>
                    <a:ext uri="{9D8B030D-6E8A-4147-A177-3AD203B41FA5}">
                      <a16:colId xmlns:a16="http://schemas.microsoft.com/office/drawing/2014/main" val="2511567869"/>
                    </a:ext>
                  </a:extLst>
                </a:gridCol>
                <a:gridCol w="1852531">
                  <a:extLst>
                    <a:ext uri="{9D8B030D-6E8A-4147-A177-3AD203B41FA5}">
                      <a16:colId xmlns:a16="http://schemas.microsoft.com/office/drawing/2014/main" val="2040563701"/>
                    </a:ext>
                  </a:extLst>
                </a:gridCol>
                <a:gridCol w="2485104">
                  <a:extLst>
                    <a:ext uri="{9D8B030D-6E8A-4147-A177-3AD203B41FA5}">
                      <a16:colId xmlns:a16="http://schemas.microsoft.com/office/drawing/2014/main" val="2918719821"/>
                    </a:ext>
                  </a:extLst>
                </a:gridCol>
                <a:gridCol w="1799818">
                  <a:extLst>
                    <a:ext uri="{9D8B030D-6E8A-4147-A177-3AD203B41FA5}">
                      <a16:colId xmlns:a16="http://schemas.microsoft.com/office/drawing/2014/main" val="2069191059"/>
                    </a:ext>
                  </a:extLst>
                </a:gridCol>
                <a:gridCol w="677755">
                  <a:extLst>
                    <a:ext uri="{9D8B030D-6E8A-4147-A177-3AD203B41FA5}">
                      <a16:colId xmlns:a16="http://schemas.microsoft.com/office/drawing/2014/main" val="1334530287"/>
                    </a:ext>
                  </a:extLst>
                </a:gridCol>
                <a:gridCol w="655164">
                  <a:extLst>
                    <a:ext uri="{9D8B030D-6E8A-4147-A177-3AD203B41FA5}">
                      <a16:colId xmlns:a16="http://schemas.microsoft.com/office/drawing/2014/main" val="2312428080"/>
                    </a:ext>
                  </a:extLst>
                </a:gridCol>
                <a:gridCol w="1829939">
                  <a:extLst>
                    <a:ext uri="{9D8B030D-6E8A-4147-A177-3AD203B41FA5}">
                      <a16:colId xmlns:a16="http://schemas.microsoft.com/office/drawing/2014/main" val="1791910317"/>
                    </a:ext>
                  </a:extLst>
                </a:gridCol>
              </a:tblGrid>
              <a:tr h="3227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Table Name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Division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Table Comment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부서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4585423"/>
                  </a:ext>
                </a:extLst>
              </a:tr>
              <a:tr h="3227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No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Column Name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Column Comment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Data Type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PK/FK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Null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Note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2034005"/>
                  </a:ext>
                </a:extLst>
              </a:tr>
              <a:tr h="29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1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divno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부서번호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VARCHAR(10)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PK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N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6191062"/>
                  </a:ext>
                </a:extLst>
              </a:tr>
              <a:tr h="29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2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divname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부서명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VARCHAR(50)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45591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79298546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D39F86E3-2157-4ADD-91F4-8B3C9CB635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0"/>
            <a:ext cx="12192000" cy="577516"/>
          </a:xfrm>
          <a:solidFill>
            <a:srgbClr val="4C74CC"/>
          </a:solidFill>
        </p:spPr>
        <p:txBody>
          <a:bodyPr lIns="720000" anchor="ctr">
            <a:normAutofit/>
          </a:bodyPr>
          <a:lstStyle/>
          <a:p>
            <a:pPr algn="l"/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46" name="제목 1">
            <a:extLst>
              <a:ext uri="{FF2B5EF4-FFF2-40B4-BE49-F238E27FC236}">
                <a16:creationId xmlns:a16="http://schemas.microsoft.com/office/drawing/2014/main" id="{4023AB05-77CF-4B16-B94D-39F5AAB042BD}"/>
              </a:ext>
            </a:extLst>
          </p:cNvPr>
          <p:cNvSpPr txBox="1">
            <a:spLocks/>
          </p:cNvSpPr>
          <p:nvPr/>
        </p:nvSpPr>
        <p:spPr>
          <a:xfrm>
            <a:off x="879515" y="661922"/>
            <a:ext cx="6852780" cy="14554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solidFill>
                  <a:srgbClr val="4C74CC"/>
                </a:solidFill>
              </a:rPr>
              <a:t>테이블 명세서</a:t>
            </a:r>
          </a:p>
        </p:txBody>
      </p:sp>
      <p:graphicFrame>
        <p:nvGraphicFramePr>
          <p:cNvPr id="6" name="표 3">
            <a:extLst>
              <a:ext uri="{FF2B5EF4-FFF2-40B4-BE49-F238E27FC236}">
                <a16:creationId xmlns:a16="http://schemas.microsoft.com/office/drawing/2014/main" id="{2D262BD5-4489-4339-B873-FFB3954D2F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4153985"/>
              </p:ext>
            </p:extLst>
          </p:nvPr>
        </p:nvGraphicFramePr>
        <p:xfrm>
          <a:off x="1034735" y="1891149"/>
          <a:ext cx="9932090" cy="299248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631779">
                  <a:extLst>
                    <a:ext uri="{9D8B030D-6E8A-4147-A177-3AD203B41FA5}">
                      <a16:colId xmlns:a16="http://schemas.microsoft.com/office/drawing/2014/main" val="2511567869"/>
                    </a:ext>
                  </a:extLst>
                </a:gridCol>
                <a:gridCol w="1852531">
                  <a:extLst>
                    <a:ext uri="{9D8B030D-6E8A-4147-A177-3AD203B41FA5}">
                      <a16:colId xmlns:a16="http://schemas.microsoft.com/office/drawing/2014/main" val="2040563701"/>
                    </a:ext>
                  </a:extLst>
                </a:gridCol>
                <a:gridCol w="2485104">
                  <a:extLst>
                    <a:ext uri="{9D8B030D-6E8A-4147-A177-3AD203B41FA5}">
                      <a16:colId xmlns:a16="http://schemas.microsoft.com/office/drawing/2014/main" val="2918719821"/>
                    </a:ext>
                  </a:extLst>
                </a:gridCol>
                <a:gridCol w="1799818">
                  <a:extLst>
                    <a:ext uri="{9D8B030D-6E8A-4147-A177-3AD203B41FA5}">
                      <a16:colId xmlns:a16="http://schemas.microsoft.com/office/drawing/2014/main" val="2069191059"/>
                    </a:ext>
                  </a:extLst>
                </a:gridCol>
                <a:gridCol w="677755">
                  <a:extLst>
                    <a:ext uri="{9D8B030D-6E8A-4147-A177-3AD203B41FA5}">
                      <a16:colId xmlns:a16="http://schemas.microsoft.com/office/drawing/2014/main" val="1334530287"/>
                    </a:ext>
                  </a:extLst>
                </a:gridCol>
                <a:gridCol w="655164">
                  <a:extLst>
                    <a:ext uri="{9D8B030D-6E8A-4147-A177-3AD203B41FA5}">
                      <a16:colId xmlns:a16="http://schemas.microsoft.com/office/drawing/2014/main" val="2312428080"/>
                    </a:ext>
                  </a:extLst>
                </a:gridCol>
                <a:gridCol w="1829939">
                  <a:extLst>
                    <a:ext uri="{9D8B030D-6E8A-4147-A177-3AD203B41FA5}">
                      <a16:colId xmlns:a16="http://schemas.microsoft.com/office/drawing/2014/main" val="1791910317"/>
                    </a:ext>
                  </a:extLst>
                </a:gridCol>
              </a:tblGrid>
              <a:tr h="3227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Table Name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Notice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Table Comment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공지사항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4585423"/>
                  </a:ext>
                </a:extLst>
              </a:tr>
              <a:tr h="3227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No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Column Name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Column Comment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Data Type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PK/FK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Null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Note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2034005"/>
                  </a:ext>
                </a:extLst>
              </a:tr>
              <a:tr h="29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1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nono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글번호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INT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PK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N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AI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marL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6191062"/>
                  </a:ext>
                </a:extLst>
              </a:tr>
              <a:tr h="29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2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notitle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제목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VARCHAR(50)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4559137"/>
                  </a:ext>
                </a:extLst>
              </a:tr>
              <a:tr h="29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3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nocontent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VARCHAR(1000)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1714689"/>
                  </a:ext>
                </a:extLst>
              </a:tr>
              <a:tr h="29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4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nodate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작성일자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DATE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5288328"/>
                  </a:ext>
                </a:extLst>
              </a:tr>
              <a:tr h="29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5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filename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파일명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VARCHAR(150)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1108119"/>
                  </a:ext>
                </a:extLst>
              </a:tr>
              <a:tr h="29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6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filepath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파일경로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VARCHAR(10000)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8708616"/>
                  </a:ext>
                </a:extLst>
              </a:tr>
              <a:tr h="29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7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nohit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조회수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INT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3686790"/>
                  </a:ext>
                </a:extLst>
              </a:tr>
              <a:tr h="29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8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member_memid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사원 아이디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INT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FK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N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17335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84390772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D39F86E3-2157-4ADD-91F4-8B3C9CB635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0"/>
            <a:ext cx="12192000" cy="577516"/>
          </a:xfrm>
          <a:solidFill>
            <a:srgbClr val="4C74CC"/>
          </a:solidFill>
        </p:spPr>
        <p:txBody>
          <a:bodyPr lIns="720000" anchor="ctr">
            <a:normAutofit/>
          </a:bodyPr>
          <a:lstStyle/>
          <a:p>
            <a:pPr algn="l"/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46" name="제목 1">
            <a:extLst>
              <a:ext uri="{FF2B5EF4-FFF2-40B4-BE49-F238E27FC236}">
                <a16:creationId xmlns:a16="http://schemas.microsoft.com/office/drawing/2014/main" id="{4023AB05-77CF-4B16-B94D-39F5AAB042BD}"/>
              </a:ext>
            </a:extLst>
          </p:cNvPr>
          <p:cNvSpPr txBox="1">
            <a:spLocks/>
          </p:cNvSpPr>
          <p:nvPr/>
        </p:nvSpPr>
        <p:spPr>
          <a:xfrm>
            <a:off x="879515" y="661922"/>
            <a:ext cx="6852780" cy="14554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solidFill>
                  <a:srgbClr val="4C74CC"/>
                </a:solidFill>
              </a:rPr>
              <a:t>테이블 명세서</a:t>
            </a:r>
          </a:p>
        </p:txBody>
      </p:sp>
      <p:graphicFrame>
        <p:nvGraphicFramePr>
          <p:cNvPr id="6" name="표 3">
            <a:extLst>
              <a:ext uri="{FF2B5EF4-FFF2-40B4-BE49-F238E27FC236}">
                <a16:creationId xmlns:a16="http://schemas.microsoft.com/office/drawing/2014/main" id="{2D262BD5-4489-4339-B873-FFB3954D2F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4899318"/>
              </p:ext>
            </p:extLst>
          </p:nvPr>
        </p:nvGraphicFramePr>
        <p:xfrm>
          <a:off x="1034735" y="1891149"/>
          <a:ext cx="9932090" cy="2405726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631779">
                  <a:extLst>
                    <a:ext uri="{9D8B030D-6E8A-4147-A177-3AD203B41FA5}">
                      <a16:colId xmlns:a16="http://schemas.microsoft.com/office/drawing/2014/main" val="2511567869"/>
                    </a:ext>
                  </a:extLst>
                </a:gridCol>
                <a:gridCol w="1852531">
                  <a:extLst>
                    <a:ext uri="{9D8B030D-6E8A-4147-A177-3AD203B41FA5}">
                      <a16:colId xmlns:a16="http://schemas.microsoft.com/office/drawing/2014/main" val="2040563701"/>
                    </a:ext>
                  </a:extLst>
                </a:gridCol>
                <a:gridCol w="2485104">
                  <a:extLst>
                    <a:ext uri="{9D8B030D-6E8A-4147-A177-3AD203B41FA5}">
                      <a16:colId xmlns:a16="http://schemas.microsoft.com/office/drawing/2014/main" val="2918719821"/>
                    </a:ext>
                  </a:extLst>
                </a:gridCol>
                <a:gridCol w="1799818">
                  <a:extLst>
                    <a:ext uri="{9D8B030D-6E8A-4147-A177-3AD203B41FA5}">
                      <a16:colId xmlns:a16="http://schemas.microsoft.com/office/drawing/2014/main" val="2069191059"/>
                    </a:ext>
                  </a:extLst>
                </a:gridCol>
                <a:gridCol w="677755">
                  <a:extLst>
                    <a:ext uri="{9D8B030D-6E8A-4147-A177-3AD203B41FA5}">
                      <a16:colId xmlns:a16="http://schemas.microsoft.com/office/drawing/2014/main" val="1334530287"/>
                    </a:ext>
                  </a:extLst>
                </a:gridCol>
                <a:gridCol w="655164">
                  <a:extLst>
                    <a:ext uri="{9D8B030D-6E8A-4147-A177-3AD203B41FA5}">
                      <a16:colId xmlns:a16="http://schemas.microsoft.com/office/drawing/2014/main" val="2312428080"/>
                    </a:ext>
                  </a:extLst>
                </a:gridCol>
                <a:gridCol w="1829939">
                  <a:extLst>
                    <a:ext uri="{9D8B030D-6E8A-4147-A177-3AD203B41FA5}">
                      <a16:colId xmlns:a16="http://schemas.microsoft.com/office/drawing/2014/main" val="1791910317"/>
                    </a:ext>
                  </a:extLst>
                </a:gridCol>
              </a:tblGrid>
              <a:tr h="3227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Table Name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Faq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Table Comment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FAQ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4585423"/>
                  </a:ext>
                </a:extLst>
              </a:tr>
              <a:tr h="3227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No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Column Name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Column Comment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Data Type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PK/FK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Null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Note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2034005"/>
                  </a:ext>
                </a:extLst>
              </a:tr>
              <a:tr h="29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1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faqno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글번호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INT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PK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N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AI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marL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6191062"/>
                  </a:ext>
                </a:extLst>
              </a:tr>
              <a:tr h="29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2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faqtitle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제목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VARCHAR(50)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4559137"/>
                  </a:ext>
                </a:extLst>
              </a:tr>
              <a:tr h="29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3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faqcontent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VARCHAR(1000)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1714689"/>
                  </a:ext>
                </a:extLst>
              </a:tr>
              <a:tr h="29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4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faqdate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작성일자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DATE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5288328"/>
                  </a:ext>
                </a:extLst>
              </a:tr>
              <a:tr h="29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5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faqhit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조회수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INT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1108119"/>
                  </a:ext>
                </a:extLst>
              </a:tr>
              <a:tr h="29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6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member_memid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사원번호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INT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FK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N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87086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7972953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D39F86E3-2157-4ADD-91F4-8B3C9CB635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0"/>
            <a:ext cx="12192000" cy="577516"/>
          </a:xfrm>
          <a:solidFill>
            <a:srgbClr val="4C74CC"/>
          </a:solidFill>
        </p:spPr>
        <p:txBody>
          <a:bodyPr lIns="720000" anchor="ctr">
            <a:normAutofit/>
          </a:bodyPr>
          <a:lstStyle/>
          <a:p>
            <a:pPr algn="l"/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46" name="제목 1">
            <a:extLst>
              <a:ext uri="{FF2B5EF4-FFF2-40B4-BE49-F238E27FC236}">
                <a16:creationId xmlns:a16="http://schemas.microsoft.com/office/drawing/2014/main" id="{4023AB05-77CF-4B16-B94D-39F5AAB042BD}"/>
              </a:ext>
            </a:extLst>
          </p:cNvPr>
          <p:cNvSpPr txBox="1">
            <a:spLocks/>
          </p:cNvSpPr>
          <p:nvPr/>
        </p:nvSpPr>
        <p:spPr>
          <a:xfrm>
            <a:off x="879515" y="661922"/>
            <a:ext cx="6852780" cy="14554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solidFill>
                  <a:srgbClr val="4C74CC"/>
                </a:solidFill>
              </a:rPr>
              <a:t>테이블 명세서</a:t>
            </a:r>
          </a:p>
        </p:txBody>
      </p:sp>
      <p:graphicFrame>
        <p:nvGraphicFramePr>
          <p:cNvPr id="6" name="표 3">
            <a:extLst>
              <a:ext uri="{FF2B5EF4-FFF2-40B4-BE49-F238E27FC236}">
                <a16:creationId xmlns:a16="http://schemas.microsoft.com/office/drawing/2014/main" id="{2D262BD5-4489-4339-B873-FFB3954D2F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5041862"/>
              </p:ext>
            </p:extLst>
          </p:nvPr>
        </p:nvGraphicFramePr>
        <p:xfrm>
          <a:off x="1034735" y="1891149"/>
          <a:ext cx="9932090" cy="2699107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631779">
                  <a:extLst>
                    <a:ext uri="{9D8B030D-6E8A-4147-A177-3AD203B41FA5}">
                      <a16:colId xmlns:a16="http://schemas.microsoft.com/office/drawing/2014/main" val="2511567869"/>
                    </a:ext>
                  </a:extLst>
                </a:gridCol>
                <a:gridCol w="1852531">
                  <a:extLst>
                    <a:ext uri="{9D8B030D-6E8A-4147-A177-3AD203B41FA5}">
                      <a16:colId xmlns:a16="http://schemas.microsoft.com/office/drawing/2014/main" val="2040563701"/>
                    </a:ext>
                  </a:extLst>
                </a:gridCol>
                <a:gridCol w="2485104">
                  <a:extLst>
                    <a:ext uri="{9D8B030D-6E8A-4147-A177-3AD203B41FA5}">
                      <a16:colId xmlns:a16="http://schemas.microsoft.com/office/drawing/2014/main" val="2918719821"/>
                    </a:ext>
                  </a:extLst>
                </a:gridCol>
                <a:gridCol w="1799818">
                  <a:extLst>
                    <a:ext uri="{9D8B030D-6E8A-4147-A177-3AD203B41FA5}">
                      <a16:colId xmlns:a16="http://schemas.microsoft.com/office/drawing/2014/main" val="2069191059"/>
                    </a:ext>
                  </a:extLst>
                </a:gridCol>
                <a:gridCol w="677755">
                  <a:extLst>
                    <a:ext uri="{9D8B030D-6E8A-4147-A177-3AD203B41FA5}">
                      <a16:colId xmlns:a16="http://schemas.microsoft.com/office/drawing/2014/main" val="1334530287"/>
                    </a:ext>
                  </a:extLst>
                </a:gridCol>
                <a:gridCol w="655164">
                  <a:extLst>
                    <a:ext uri="{9D8B030D-6E8A-4147-A177-3AD203B41FA5}">
                      <a16:colId xmlns:a16="http://schemas.microsoft.com/office/drawing/2014/main" val="2312428080"/>
                    </a:ext>
                  </a:extLst>
                </a:gridCol>
                <a:gridCol w="1829939">
                  <a:extLst>
                    <a:ext uri="{9D8B030D-6E8A-4147-A177-3AD203B41FA5}">
                      <a16:colId xmlns:a16="http://schemas.microsoft.com/office/drawing/2014/main" val="1791910317"/>
                    </a:ext>
                  </a:extLst>
                </a:gridCol>
              </a:tblGrid>
              <a:tr h="3227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Table Name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Qna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Table Comment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Q&amp;A(</a:t>
                      </a:r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질문</a:t>
                      </a:r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)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4585423"/>
                  </a:ext>
                </a:extLst>
              </a:tr>
              <a:tr h="3227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No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Column Name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Column Comment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Data Type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PK/FK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Null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Note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2034005"/>
                  </a:ext>
                </a:extLst>
              </a:tr>
              <a:tr h="29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1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qno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질문번호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INT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PK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N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AI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marL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6191062"/>
                  </a:ext>
                </a:extLst>
              </a:tr>
              <a:tr h="29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2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qtitle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제목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VARCHAR(50)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marL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4559137"/>
                  </a:ext>
                </a:extLst>
              </a:tr>
              <a:tr h="29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3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qcontent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VARCHAR(1000)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marL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1714689"/>
                  </a:ext>
                </a:extLst>
              </a:tr>
              <a:tr h="29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4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qdate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작성일자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DATE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marL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5288328"/>
                  </a:ext>
                </a:extLst>
              </a:tr>
              <a:tr h="29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5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qstatus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답변상태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VARCHAR(20)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답변대기</a:t>
                      </a:r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, </a:t>
                      </a:r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답변완료</a:t>
                      </a:r>
                    </a:p>
                  </a:txBody>
                  <a:tcPr marL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1108119"/>
                  </a:ext>
                </a:extLst>
              </a:tr>
              <a:tr h="29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6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qhit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조회수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INT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8708616"/>
                  </a:ext>
                </a:extLst>
              </a:tr>
              <a:tr h="29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7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user_userid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사용자 아이디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INT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FK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N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36867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787099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D39F86E3-2157-4ADD-91F4-8B3C9CB635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0"/>
            <a:ext cx="12192000" cy="577516"/>
          </a:xfrm>
          <a:solidFill>
            <a:srgbClr val="4C74CC"/>
          </a:solidFill>
        </p:spPr>
        <p:txBody>
          <a:bodyPr lIns="720000" anchor="ctr">
            <a:normAutofit/>
          </a:bodyPr>
          <a:lstStyle/>
          <a:p>
            <a:pPr algn="l"/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46" name="제목 1">
            <a:extLst>
              <a:ext uri="{FF2B5EF4-FFF2-40B4-BE49-F238E27FC236}">
                <a16:creationId xmlns:a16="http://schemas.microsoft.com/office/drawing/2014/main" id="{4023AB05-77CF-4B16-B94D-39F5AAB042BD}"/>
              </a:ext>
            </a:extLst>
          </p:cNvPr>
          <p:cNvSpPr txBox="1">
            <a:spLocks/>
          </p:cNvSpPr>
          <p:nvPr/>
        </p:nvSpPr>
        <p:spPr>
          <a:xfrm>
            <a:off x="879515" y="661922"/>
            <a:ext cx="6852780" cy="14554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solidFill>
                  <a:srgbClr val="4C74CC"/>
                </a:solidFill>
              </a:rPr>
              <a:t>테이블 명세서</a:t>
            </a:r>
          </a:p>
        </p:txBody>
      </p:sp>
      <p:graphicFrame>
        <p:nvGraphicFramePr>
          <p:cNvPr id="5" name="표 3">
            <a:extLst>
              <a:ext uri="{FF2B5EF4-FFF2-40B4-BE49-F238E27FC236}">
                <a16:creationId xmlns:a16="http://schemas.microsoft.com/office/drawing/2014/main" id="{C981DC2F-C4B8-45A0-AC1B-CA108EA5B919}"/>
              </a:ext>
            </a:extLst>
          </p:cNvPr>
          <p:cNvGraphicFramePr>
            <a:graphicFrameLocks noGrp="1"/>
          </p:cNvGraphicFramePr>
          <p:nvPr/>
        </p:nvGraphicFramePr>
        <p:xfrm>
          <a:off x="1006679" y="2087772"/>
          <a:ext cx="10234569" cy="4108307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650486">
                  <a:extLst>
                    <a:ext uri="{9D8B030D-6E8A-4147-A177-3AD203B41FA5}">
                      <a16:colId xmlns:a16="http://schemas.microsoft.com/office/drawing/2014/main" val="2511567869"/>
                    </a:ext>
                  </a:extLst>
                </a:gridCol>
                <a:gridCol w="1907385">
                  <a:extLst>
                    <a:ext uri="{9D8B030D-6E8A-4147-A177-3AD203B41FA5}">
                      <a16:colId xmlns:a16="http://schemas.microsoft.com/office/drawing/2014/main" val="2040563701"/>
                    </a:ext>
                  </a:extLst>
                </a:gridCol>
                <a:gridCol w="2558687">
                  <a:extLst>
                    <a:ext uri="{9D8B030D-6E8A-4147-A177-3AD203B41FA5}">
                      <a16:colId xmlns:a16="http://schemas.microsoft.com/office/drawing/2014/main" val="2918719821"/>
                    </a:ext>
                  </a:extLst>
                </a:gridCol>
                <a:gridCol w="1853110">
                  <a:extLst>
                    <a:ext uri="{9D8B030D-6E8A-4147-A177-3AD203B41FA5}">
                      <a16:colId xmlns:a16="http://schemas.microsoft.com/office/drawing/2014/main" val="2069191059"/>
                    </a:ext>
                  </a:extLst>
                </a:gridCol>
                <a:gridCol w="697823">
                  <a:extLst>
                    <a:ext uri="{9D8B030D-6E8A-4147-A177-3AD203B41FA5}">
                      <a16:colId xmlns:a16="http://schemas.microsoft.com/office/drawing/2014/main" val="1334530287"/>
                    </a:ext>
                  </a:extLst>
                </a:gridCol>
                <a:gridCol w="674564">
                  <a:extLst>
                    <a:ext uri="{9D8B030D-6E8A-4147-A177-3AD203B41FA5}">
                      <a16:colId xmlns:a16="http://schemas.microsoft.com/office/drawing/2014/main" val="2312428080"/>
                    </a:ext>
                  </a:extLst>
                </a:gridCol>
                <a:gridCol w="1892514">
                  <a:extLst>
                    <a:ext uri="{9D8B030D-6E8A-4147-A177-3AD203B41FA5}">
                      <a16:colId xmlns:a16="http://schemas.microsoft.com/office/drawing/2014/main" val="1791910317"/>
                    </a:ext>
                  </a:extLst>
                </a:gridCol>
              </a:tblGrid>
              <a:tr h="58690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rgbClr val="F6F2E9"/>
                          </a:solidFill>
                        </a:rPr>
                        <a:t>Table Name</a:t>
                      </a:r>
                      <a:endParaRPr lang="ko-KR" altLang="en-US" sz="16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rgbClr val="0070C0"/>
                          </a:solidFill>
                        </a:rPr>
                        <a:t>t_member</a:t>
                      </a:r>
                      <a:endParaRPr lang="ko-KR" altLang="en-US" sz="1600" b="1" dirty="0">
                        <a:solidFill>
                          <a:srgbClr val="0070C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rgbClr val="F6F2E9"/>
                          </a:solidFill>
                        </a:rPr>
                        <a:t>Table Comment</a:t>
                      </a:r>
                      <a:endParaRPr lang="ko-KR" altLang="en-US" sz="16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rgbClr val="0070C0"/>
                          </a:solidFill>
                        </a:rPr>
                        <a:t>사용자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4585423"/>
                  </a:ext>
                </a:extLst>
              </a:tr>
              <a:tr h="5869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rgbClr val="F6F2E9"/>
                          </a:solidFill>
                        </a:rPr>
                        <a:t>No</a:t>
                      </a:r>
                      <a:endParaRPr lang="ko-KR" altLang="en-US" sz="16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rgbClr val="F6F2E9"/>
                          </a:solidFill>
                        </a:rPr>
                        <a:t>Column Name</a:t>
                      </a:r>
                      <a:endParaRPr lang="ko-KR" altLang="en-US" sz="16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rgbClr val="F6F2E9"/>
                          </a:solidFill>
                        </a:rPr>
                        <a:t>Column Comment</a:t>
                      </a:r>
                      <a:endParaRPr lang="ko-KR" altLang="en-US" sz="16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rgbClr val="F6F2E9"/>
                          </a:solidFill>
                        </a:rPr>
                        <a:t>Data Type</a:t>
                      </a:r>
                      <a:endParaRPr lang="ko-KR" altLang="en-US" sz="16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rgbClr val="F6F2E9"/>
                          </a:solidFill>
                        </a:rPr>
                        <a:t>PK/FK</a:t>
                      </a:r>
                      <a:endParaRPr lang="ko-KR" altLang="en-US" sz="1600" b="1" dirty="0">
                        <a:solidFill>
                          <a:srgbClr val="F6F2E9"/>
                        </a:solidFill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rgbClr val="F6F2E9"/>
                          </a:solidFill>
                        </a:rPr>
                        <a:t>Null</a:t>
                      </a:r>
                      <a:endParaRPr lang="ko-KR" altLang="en-US" sz="1600" b="1" dirty="0">
                        <a:solidFill>
                          <a:srgbClr val="F6F2E9"/>
                        </a:solidFill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rgbClr val="F6F2E9"/>
                          </a:solidFill>
                        </a:rPr>
                        <a:t>Note</a:t>
                      </a:r>
                      <a:endParaRPr lang="ko-KR" altLang="en-US" sz="16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2034005"/>
                  </a:ext>
                </a:extLst>
              </a:tr>
              <a:tr h="5869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rgbClr val="4C74CC"/>
                          </a:solidFill>
                        </a:rPr>
                        <a:t>1</a:t>
                      </a:r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>
                          <a:solidFill>
                            <a:srgbClr val="4C74CC"/>
                          </a:solidFill>
                        </a:rPr>
                        <a:t>id</a:t>
                      </a:r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rgbClr val="4C74CC"/>
                          </a:solidFill>
                        </a:rPr>
                        <a:t>아이디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rgbClr val="4C74CC"/>
                          </a:solidFill>
                        </a:rPr>
                        <a:t>VARCHAR(20)</a:t>
                      </a:r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rgbClr val="4C74CC"/>
                          </a:solidFill>
                        </a:rPr>
                        <a:t>PK</a:t>
                      </a:r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rgbClr val="4C74CC"/>
                          </a:solidFill>
                        </a:rPr>
                        <a:t>N</a:t>
                      </a:r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marL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6191062"/>
                  </a:ext>
                </a:extLst>
              </a:tr>
              <a:tr h="5869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rgbClr val="4C74CC"/>
                          </a:solidFill>
                        </a:rPr>
                        <a:t>2</a:t>
                      </a:r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rgbClr val="4C74CC"/>
                          </a:solidFill>
                        </a:rPr>
                        <a:t>pwd</a:t>
                      </a:r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rgbClr val="4C74CC"/>
                          </a:solidFill>
                        </a:rPr>
                        <a:t>비밀번호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rgbClr val="4C74CC"/>
                          </a:solidFill>
                        </a:rPr>
                        <a:t>VARCHAR(20)</a:t>
                      </a:r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rgbClr val="4C74CC"/>
                          </a:solidFill>
                        </a:rPr>
                        <a:t>N</a:t>
                      </a:r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4559137"/>
                  </a:ext>
                </a:extLst>
              </a:tr>
              <a:tr h="5869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rgbClr val="4C74CC"/>
                          </a:solidFill>
                        </a:rPr>
                        <a:t>3</a:t>
                      </a:r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rgbClr val="4C74CC"/>
                          </a:solidFill>
                        </a:rPr>
                        <a:t>name</a:t>
                      </a:r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rgbClr val="4C74CC"/>
                          </a:solidFill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rgbClr val="4C74CC"/>
                          </a:solidFill>
                        </a:rPr>
                        <a:t>VARCHAR(50)</a:t>
                      </a:r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C74CC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N</a:t>
                      </a:r>
                      <a:endParaRPr kumimoji="0" lang="ko-KR" altLang="en-US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C74CC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1714689"/>
                  </a:ext>
                </a:extLst>
              </a:tr>
              <a:tr h="5869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rgbClr val="4C74CC"/>
                          </a:solidFill>
                        </a:rPr>
                        <a:t>4</a:t>
                      </a:r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rgbClr val="4C74CC"/>
                          </a:solidFill>
                        </a:rPr>
                        <a:t>email</a:t>
                      </a:r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rgbClr val="4C74CC"/>
                          </a:solidFill>
                        </a:rPr>
                        <a:t>이메일 주소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rgbClr val="4C74CC"/>
                          </a:solidFill>
                        </a:rPr>
                        <a:t>VARCHAR(40)</a:t>
                      </a:r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C74CC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N</a:t>
                      </a:r>
                      <a:endParaRPr kumimoji="0" lang="ko-KR" altLang="en-US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C74CC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5288328"/>
                  </a:ext>
                </a:extLst>
              </a:tr>
              <a:tr h="5869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rgbClr val="4C74CC"/>
                          </a:solidFill>
                        </a:rPr>
                        <a:t>5</a:t>
                      </a:r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rgbClr val="4C74CC"/>
                          </a:solidFill>
                        </a:rPr>
                        <a:t>joinDate</a:t>
                      </a:r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rgbClr val="4C74CC"/>
                          </a:solidFill>
                        </a:rPr>
                        <a:t>가입일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rgbClr val="4C74CC"/>
                          </a:solidFill>
                        </a:rPr>
                        <a:t>DATE</a:t>
                      </a:r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11081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4491693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D39F86E3-2157-4ADD-91F4-8B3C9CB635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0"/>
            <a:ext cx="12192000" cy="577516"/>
          </a:xfrm>
          <a:solidFill>
            <a:srgbClr val="4C74CC"/>
          </a:solidFill>
        </p:spPr>
        <p:txBody>
          <a:bodyPr lIns="720000" anchor="ctr">
            <a:normAutofit/>
          </a:bodyPr>
          <a:lstStyle/>
          <a:p>
            <a:pPr algn="l"/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46" name="제목 1">
            <a:extLst>
              <a:ext uri="{FF2B5EF4-FFF2-40B4-BE49-F238E27FC236}">
                <a16:creationId xmlns:a16="http://schemas.microsoft.com/office/drawing/2014/main" id="{4023AB05-77CF-4B16-B94D-39F5AAB042BD}"/>
              </a:ext>
            </a:extLst>
          </p:cNvPr>
          <p:cNvSpPr txBox="1">
            <a:spLocks/>
          </p:cNvSpPr>
          <p:nvPr/>
        </p:nvSpPr>
        <p:spPr>
          <a:xfrm>
            <a:off x="879515" y="661922"/>
            <a:ext cx="6852780" cy="14554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solidFill>
                  <a:srgbClr val="4C74CC"/>
                </a:solidFill>
              </a:rPr>
              <a:t>테이블 명세서</a:t>
            </a:r>
          </a:p>
        </p:txBody>
      </p:sp>
      <p:graphicFrame>
        <p:nvGraphicFramePr>
          <p:cNvPr id="6" name="표 3">
            <a:extLst>
              <a:ext uri="{FF2B5EF4-FFF2-40B4-BE49-F238E27FC236}">
                <a16:creationId xmlns:a16="http://schemas.microsoft.com/office/drawing/2014/main" id="{2D262BD5-4489-4339-B873-FFB3954D2F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7862316"/>
              </p:ext>
            </p:extLst>
          </p:nvPr>
        </p:nvGraphicFramePr>
        <p:xfrm>
          <a:off x="1034735" y="1891149"/>
          <a:ext cx="9932090" cy="2112345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631779">
                  <a:extLst>
                    <a:ext uri="{9D8B030D-6E8A-4147-A177-3AD203B41FA5}">
                      <a16:colId xmlns:a16="http://schemas.microsoft.com/office/drawing/2014/main" val="2511567869"/>
                    </a:ext>
                  </a:extLst>
                </a:gridCol>
                <a:gridCol w="1852531">
                  <a:extLst>
                    <a:ext uri="{9D8B030D-6E8A-4147-A177-3AD203B41FA5}">
                      <a16:colId xmlns:a16="http://schemas.microsoft.com/office/drawing/2014/main" val="2040563701"/>
                    </a:ext>
                  </a:extLst>
                </a:gridCol>
                <a:gridCol w="2485104">
                  <a:extLst>
                    <a:ext uri="{9D8B030D-6E8A-4147-A177-3AD203B41FA5}">
                      <a16:colId xmlns:a16="http://schemas.microsoft.com/office/drawing/2014/main" val="2918719821"/>
                    </a:ext>
                  </a:extLst>
                </a:gridCol>
                <a:gridCol w="1799818">
                  <a:extLst>
                    <a:ext uri="{9D8B030D-6E8A-4147-A177-3AD203B41FA5}">
                      <a16:colId xmlns:a16="http://schemas.microsoft.com/office/drawing/2014/main" val="2069191059"/>
                    </a:ext>
                  </a:extLst>
                </a:gridCol>
                <a:gridCol w="677755">
                  <a:extLst>
                    <a:ext uri="{9D8B030D-6E8A-4147-A177-3AD203B41FA5}">
                      <a16:colId xmlns:a16="http://schemas.microsoft.com/office/drawing/2014/main" val="1334530287"/>
                    </a:ext>
                  </a:extLst>
                </a:gridCol>
                <a:gridCol w="655164">
                  <a:extLst>
                    <a:ext uri="{9D8B030D-6E8A-4147-A177-3AD203B41FA5}">
                      <a16:colId xmlns:a16="http://schemas.microsoft.com/office/drawing/2014/main" val="2312428080"/>
                    </a:ext>
                  </a:extLst>
                </a:gridCol>
                <a:gridCol w="1829939">
                  <a:extLst>
                    <a:ext uri="{9D8B030D-6E8A-4147-A177-3AD203B41FA5}">
                      <a16:colId xmlns:a16="http://schemas.microsoft.com/office/drawing/2014/main" val="1791910317"/>
                    </a:ext>
                  </a:extLst>
                </a:gridCol>
              </a:tblGrid>
              <a:tr h="3227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Table Name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Reply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Table Comment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Q&amp;A(</a:t>
                      </a:r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답변</a:t>
                      </a:r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)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4585423"/>
                  </a:ext>
                </a:extLst>
              </a:tr>
              <a:tr h="3227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No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Column Name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Column Comment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Data Type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PK/FK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Null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Note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2034005"/>
                  </a:ext>
                </a:extLst>
              </a:tr>
              <a:tr h="29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1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rno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답변번호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INT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PK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N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AI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marL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6191062"/>
                  </a:ext>
                </a:extLst>
              </a:tr>
              <a:tr h="29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2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rcontent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VARCHAR(1000)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4559137"/>
                  </a:ext>
                </a:extLst>
              </a:tr>
              <a:tr h="29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3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rdate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작성일자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DATE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1714689"/>
                  </a:ext>
                </a:extLst>
              </a:tr>
              <a:tr h="29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4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member_memid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사원 아이디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INT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FK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N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5288328"/>
                  </a:ext>
                </a:extLst>
              </a:tr>
              <a:tr h="29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5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qna_qno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질문번호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INT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FK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N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11081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94436613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D39F86E3-2157-4ADD-91F4-8B3C9CB635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0"/>
            <a:ext cx="12192000" cy="577516"/>
          </a:xfrm>
          <a:solidFill>
            <a:srgbClr val="4C74CC"/>
          </a:solidFill>
        </p:spPr>
        <p:txBody>
          <a:bodyPr lIns="720000" anchor="ctr">
            <a:normAutofit/>
          </a:bodyPr>
          <a:lstStyle/>
          <a:p>
            <a:pPr algn="l"/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46" name="제목 1">
            <a:extLst>
              <a:ext uri="{FF2B5EF4-FFF2-40B4-BE49-F238E27FC236}">
                <a16:creationId xmlns:a16="http://schemas.microsoft.com/office/drawing/2014/main" id="{4023AB05-77CF-4B16-B94D-39F5AAB042BD}"/>
              </a:ext>
            </a:extLst>
          </p:cNvPr>
          <p:cNvSpPr txBox="1">
            <a:spLocks/>
          </p:cNvSpPr>
          <p:nvPr/>
        </p:nvSpPr>
        <p:spPr>
          <a:xfrm>
            <a:off x="879515" y="661922"/>
            <a:ext cx="6852780" cy="14554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solidFill>
                  <a:srgbClr val="4C74CC"/>
                </a:solidFill>
              </a:rPr>
              <a:t>테이블 명세서</a:t>
            </a:r>
          </a:p>
        </p:txBody>
      </p:sp>
      <p:graphicFrame>
        <p:nvGraphicFramePr>
          <p:cNvPr id="6" name="표 3">
            <a:extLst>
              <a:ext uri="{FF2B5EF4-FFF2-40B4-BE49-F238E27FC236}">
                <a16:creationId xmlns:a16="http://schemas.microsoft.com/office/drawing/2014/main" id="{2D262BD5-4489-4339-B873-FFB3954D2F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1065563"/>
              </p:ext>
            </p:extLst>
          </p:nvPr>
        </p:nvGraphicFramePr>
        <p:xfrm>
          <a:off x="1034735" y="1891149"/>
          <a:ext cx="9932090" cy="2699107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631779">
                  <a:extLst>
                    <a:ext uri="{9D8B030D-6E8A-4147-A177-3AD203B41FA5}">
                      <a16:colId xmlns:a16="http://schemas.microsoft.com/office/drawing/2014/main" val="2511567869"/>
                    </a:ext>
                  </a:extLst>
                </a:gridCol>
                <a:gridCol w="1852531">
                  <a:extLst>
                    <a:ext uri="{9D8B030D-6E8A-4147-A177-3AD203B41FA5}">
                      <a16:colId xmlns:a16="http://schemas.microsoft.com/office/drawing/2014/main" val="2040563701"/>
                    </a:ext>
                  </a:extLst>
                </a:gridCol>
                <a:gridCol w="2485104">
                  <a:extLst>
                    <a:ext uri="{9D8B030D-6E8A-4147-A177-3AD203B41FA5}">
                      <a16:colId xmlns:a16="http://schemas.microsoft.com/office/drawing/2014/main" val="2918719821"/>
                    </a:ext>
                  </a:extLst>
                </a:gridCol>
                <a:gridCol w="1799818">
                  <a:extLst>
                    <a:ext uri="{9D8B030D-6E8A-4147-A177-3AD203B41FA5}">
                      <a16:colId xmlns:a16="http://schemas.microsoft.com/office/drawing/2014/main" val="2069191059"/>
                    </a:ext>
                  </a:extLst>
                </a:gridCol>
                <a:gridCol w="677755">
                  <a:extLst>
                    <a:ext uri="{9D8B030D-6E8A-4147-A177-3AD203B41FA5}">
                      <a16:colId xmlns:a16="http://schemas.microsoft.com/office/drawing/2014/main" val="1334530287"/>
                    </a:ext>
                  </a:extLst>
                </a:gridCol>
                <a:gridCol w="655164">
                  <a:extLst>
                    <a:ext uri="{9D8B030D-6E8A-4147-A177-3AD203B41FA5}">
                      <a16:colId xmlns:a16="http://schemas.microsoft.com/office/drawing/2014/main" val="2312428080"/>
                    </a:ext>
                  </a:extLst>
                </a:gridCol>
                <a:gridCol w="1829939">
                  <a:extLst>
                    <a:ext uri="{9D8B030D-6E8A-4147-A177-3AD203B41FA5}">
                      <a16:colId xmlns:a16="http://schemas.microsoft.com/office/drawing/2014/main" val="1791910317"/>
                    </a:ext>
                  </a:extLst>
                </a:gridCol>
              </a:tblGrid>
              <a:tr h="3227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Table Name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Lost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Table Comment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유실물 안내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4585423"/>
                  </a:ext>
                </a:extLst>
              </a:tr>
              <a:tr h="3227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No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Column Name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Column Comment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Data Type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PK/FK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Null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Note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2034005"/>
                  </a:ext>
                </a:extLst>
              </a:tr>
              <a:tr h="29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1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lostno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글번호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INT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PK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N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AI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marL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6191062"/>
                  </a:ext>
                </a:extLst>
              </a:tr>
              <a:tr h="29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2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losttitle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제목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VARCHAR(50)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4559137"/>
                  </a:ext>
                </a:extLst>
              </a:tr>
              <a:tr h="29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3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lostcontent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VARCHAR(1000)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1714689"/>
                  </a:ext>
                </a:extLst>
              </a:tr>
              <a:tr h="29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4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lostdate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접수일자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DATE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5288328"/>
                  </a:ext>
                </a:extLst>
              </a:tr>
              <a:tr h="29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5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lostplace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보관장소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VARCHAR(30)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1108119"/>
                  </a:ext>
                </a:extLst>
              </a:tr>
              <a:tr h="29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6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losthit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조회수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INT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8708616"/>
                  </a:ext>
                </a:extLst>
              </a:tr>
              <a:tr h="29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7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member_memid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사원번호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INT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FK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N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36867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13311818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D39F86E3-2157-4ADD-91F4-8B3C9CB635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0"/>
            <a:ext cx="12192000" cy="577516"/>
          </a:xfrm>
          <a:solidFill>
            <a:srgbClr val="4C74CC"/>
          </a:solidFill>
        </p:spPr>
        <p:txBody>
          <a:bodyPr lIns="720000" anchor="ctr">
            <a:normAutofit/>
          </a:bodyPr>
          <a:lstStyle/>
          <a:p>
            <a:pPr algn="l"/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46" name="제목 1">
            <a:extLst>
              <a:ext uri="{FF2B5EF4-FFF2-40B4-BE49-F238E27FC236}">
                <a16:creationId xmlns:a16="http://schemas.microsoft.com/office/drawing/2014/main" id="{4023AB05-77CF-4B16-B94D-39F5AAB042BD}"/>
              </a:ext>
            </a:extLst>
          </p:cNvPr>
          <p:cNvSpPr txBox="1">
            <a:spLocks/>
          </p:cNvSpPr>
          <p:nvPr/>
        </p:nvSpPr>
        <p:spPr>
          <a:xfrm>
            <a:off x="879515" y="661922"/>
            <a:ext cx="6852780" cy="14554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solidFill>
                  <a:srgbClr val="4C74CC"/>
                </a:solidFill>
              </a:rPr>
              <a:t>테이블 명세서</a:t>
            </a:r>
          </a:p>
        </p:txBody>
      </p:sp>
      <p:graphicFrame>
        <p:nvGraphicFramePr>
          <p:cNvPr id="6" name="표 3">
            <a:extLst>
              <a:ext uri="{FF2B5EF4-FFF2-40B4-BE49-F238E27FC236}">
                <a16:creationId xmlns:a16="http://schemas.microsoft.com/office/drawing/2014/main" id="{2D262BD5-4489-4339-B873-FFB3954D2F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5547338"/>
              </p:ext>
            </p:extLst>
          </p:nvPr>
        </p:nvGraphicFramePr>
        <p:xfrm>
          <a:off x="1034735" y="1891149"/>
          <a:ext cx="9932090" cy="2112345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631779">
                  <a:extLst>
                    <a:ext uri="{9D8B030D-6E8A-4147-A177-3AD203B41FA5}">
                      <a16:colId xmlns:a16="http://schemas.microsoft.com/office/drawing/2014/main" val="2511567869"/>
                    </a:ext>
                  </a:extLst>
                </a:gridCol>
                <a:gridCol w="1852531">
                  <a:extLst>
                    <a:ext uri="{9D8B030D-6E8A-4147-A177-3AD203B41FA5}">
                      <a16:colId xmlns:a16="http://schemas.microsoft.com/office/drawing/2014/main" val="2040563701"/>
                    </a:ext>
                  </a:extLst>
                </a:gridCol>
                <a:gridCol w="2485104">
                  <a:extLst>
                    <a:ext uri="{9D8B030D-6E8A-4147-A177-3AD203B41FA5}">
                      <a16:colId xmlns:a16="http://schemas.microsoft.com/office/drawing/2014/main" val="2918719821"/>
                    </a:ext>
                  </a:extLst>
                </a:gridCol>
                <a:gridCol w="1799818">
                  <a:extLst>
                    <a:ext uri="{9D8B030D-6E8A-4147-A177-3AD203B41FA5}">
                      <a16:colId xmlns:a16="http://schemas.microsoft.com/office/drawing/2014/main" val="2069191059"/>
                    </a:ext>
                  </a:extLst>
                </a:gridCol>
                <a:gridCol w="677755">
                  <a:extLst>
                    <a:ext uri="{9D8B030D-6E8A-4147-A177-3AD203B41FA5}">
                      <a16:colId xmlns:a16="http://schemas.microsoft.com/office/drawing/2014/main" val="1334530287"/>
                    </a:ext>
                  </a:extLst>
                </a:gridCol>
                <a:gridCol w="655164">
                  <a:extLst>
                    <a:ext uri="{9D8B030D-6E8A-4147-A177-3AD203B41FA5}">
                      <a16:colId xmlns:a16="http://schemas.microsoft.com/office/drawing/2014/main" val="2312428080"/>
                    </a:ext>
                  </a:extLst>
                </a:gridCol>
                <a:gridCol w="1829939">
                  <a:extLst>
                    <a:ext uri="{9D8B030D-6E8A-4147-A177-3AD203B41FA5}">
                      <a16:colId xmlns:a16="http://schemas.microsoft.com/office/drawing/2014/main" val="1791910317"/>
                    </a:ext>
                  </a:extLst>
                </a:gridCol>
              </a:tblGrid>
              <a:tr h="3227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Table Name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Crx-fare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Table Comment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CRX </a:t>
                      </a:r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열차 요금정보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4585423"/>
                  </a:ext>
                </a:extLst>
              </a:tr>
              <a:tr h="3227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No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Column Name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Column Comment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Data Type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PK/FK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Null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Note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2034005"/>
                  </a:ext>
                </a:extLst>
              </a:tr>
              <a:tr h="29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1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id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순서 정렬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INT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PK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N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6191062"/>
                  </a:ext>
                </a:extLst>
              </a:tr>
              <a:tr h="29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2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depature_station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출발역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VARCHAR(20)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N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4559137"/>
                  </a:ext>
                </a:extLst>
              </a:tr>
              <a:tr h="29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3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arrival_station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도착역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VARCHAR(20)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N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1714689"/>
                  </a:ext>
                </a:extLst>
              </a:tr>
              <a:tr h="29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4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fare_special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성인요금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INT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N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5288328"/>
                  </a:ext>
                </a:extLst>
              </a:tr>
              <a:tr h="29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5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fare_standard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아동요금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INT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N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1108119"/>
                  </a:ext>
                </a:extLst>
              </a:tr>
            </a:tbl>
          </a:graphicData>
        </a:graphic>
      </p:graphicFrame>
      <p:graphicFrame>
        <p:nvGraphicFramePr>
          <p:cNvPr id="5" name="표 3">
            <a:extLst>
              <a:ext uri="{FF2B5EF4-FFF2-40B4-BE49-F238E27FC236}">
                <a16:creationId xmlns:a16="http://schemas.microsoft.com/office/drawing/2014/main" id="{A3964E2F-4543-4DA0-B32C-AFF74DDFAB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44812"/>
              </p:ext>
            </p:extLst>
          </p:nvPr>
        </p:nvGraphicFramePr>
        <p:xfrm>
          <a:off x="1034735" y="4491474"/>
          <a:ext cx="9932090" cy="1232202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631779">
                  <a:extLst>
                    <a:ext uri="{9D8B030D-6E8A-4147-A177-3AD203B41FA5}">
                      <a16:colId xmlns:a16="http://schemas.microsoft.com/office/drawing/2014/main" val="2511567869"/>
                    </a:ext>
                  </a:extLst>
                </a:gridCol>
                <a:gridCol w="1852531">
                  <a:extLst>
                    <a:ext uri="{9D8B030D-6E8A-4147-A177-3AD203B41FA5}">
                      <a16:colId xmlns:a16="http://schemas.microsoft.com/office/drawing/2014/main" val="2040563701"/>
                    </a:ext>
                  </a:extLst>
                </a:gridCol>
                <a:gridCol w="2485104">
                  <a:extLst>
                    <a:ext uri="{9D8B030D-6E8A-4147-A177-3AD203B41FA5}">
                      <a16:colId xmlns:a16="http://schemas.microsoft.com/office/drawing/2014/main" val="2918719821"/>
                    </a:ext>
                  </a:extLst>
                </a:gridCol>
                <a:gridCol w="1799818">
                  <a:extLst>
                    <a:ext uri="{9D8B030D-6E8A-4147-A177-3AD203B41FA5}">
                      <a16:colId xmlns:a16="http://schemas.microsoft.com/office/drawing/2014/main" val="2069191059"/>
                    </a:ext>
                  </a:extLst>
                </a:gridCol>
                <a:gridCol w="677755">
                  <a:extLst>
                    <a:ext uri="{9D8B030D-6E8A-4147-A177-3AD203B41FA5}">
                      <a16:colId xmlns:a16="http://schemas.microsoft.com/office/drawing/2014/main" val="1334530287"/>
                    </a:ext>
                  </a:extLst>
                </a:gridCol>
                <a:gridCol w="655164">
                  <a:extLst>
                    <a:ext uri="{9D8B030D-6E8A-4147-A177-3AD203B41FA5}">
                      <a16:colId xmlns:a16="http://schemas.microsoft.com/office/drawing/2014/main" val="2312428080"/>
                    </a:ext>
                  </a:extLst>
                </a:gridCol>
                <a:gridCol w="1829939">
                  <a:extLst>
                    <a:ext uri="{9D8B030D-6E8A-4147-A177-3AD203B41FA5}">
                      <a16:colId xmlns:a16="http://schemas.microsoft.com/office/drawing/2014/main" val="1791910317"/>
                    </a:ext>
                  </a:extLst>
                </a:gridCol>
              </a:tblGrid>
              <a:tr h="3227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Table Name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Crx-map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Table Comment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CRX </a:t>
                      </a:r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열차 역 정보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4585423"/>
                  </a:ext>
                </a:extLst>
              </a:tr>
              <a:tr h="3227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No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Column Name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Column Comment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Data Type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PK/FK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Null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Note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2034005"/>
                  </a:ext>
                </a:extLst>
              </a:tr>
              <a:tr h="29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1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station_code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역 코드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VARCHAR(50)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PK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N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6191062"/>
                  </a:ext>
                </a:extLst>
              </a:tr>
              <a:tr h="29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2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station_name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역명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VARCHAR(20)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N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45591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86008240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D39F86E3-2157-4ADD-91F4-8B3C9CB635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0"/>
            <a:ext cx="12192000" cy="577516"/>
          </a:xfrm>
          <a:solidFill>
            <a:srgbClr val="4C74CC"/>
          </a:solidFill>
        </p:spPr>
        <p:txBody>
          <a:bodyPr lIns="720000" anchor="ctr">
            <a:normAutofit/>
          </a:bodyPr>
          <a:lstStyle/>
          <a:p>
            <a:pPr algn="l"/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46" name="제목 1">
            <a:extLst>
              <a:ext uri="{FF2B5EF4-FFF2-40B4-BE49-F238E27FC236}">
                <a16:creationId xmlns:a16="http://schemas.microsoft.com/office/drawing/2014/main" id="{4023AB05-77CF-4B16-B94D-39F5AAB042BD}"/>
              </a:ext>
            </a:extLst>
          </p:cNvPr>
          <p:cNvSpPr txBox="1">
            <a:spLocks/>
          </p:cNvSpPr>
          <p:nvPr/>
        </p:nvSpPr>
        <p:spPr>
          <a:xfrm>
            <a:off x="879515" y="661922"/>
            <a:ext cx="6852780" cy="14554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solidFill>
                  <a:srgbClr val="4C74CC"/>
                </a:solidFill>
              </a:rPr>
              <a:t>테이블 명세서</a:t>
            </a:r>
          </a:p>
        </p:txBody>
      </p:sp>
      <p:graphicFrame>
        <p:nvGraphicFramePr>
          <p:cNvPr id="6" name="표 3">
            <a:extLst>
              <a:ext uri="{FF2B5EF4-FFF2-40B4-BE49-F238E27FC236}">
                <a16:creationId xmlns:a16="http://schemas.microsoft.com/office/drawing/2014/main" id="{2D262BD5-4489-4339-B873-FFB3954D2F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3715083"/>
              </p:ext>
            </p:extLst>
          </p:nvPr>
        </p:nvGraphicFramePr>
        <p:xfrm>
          <a:off x="1034735" y="1891149"/>
          <a:ext cx="9932090" cy="328586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631779">
                  <a:extLst>
                    <a:ext uri="{9D8B030D-6E8A-4147-A177-3AD203B41FA5}">
                      <a16:colId xmlns:a16="http://schemas.microsoft.com/office/drawing/2014/main" val="2511567869"/>
                    </a:ext>
                  </a:extLst>
                </a:gridCol>
                <a:gridCol w="1852531">
                  <a:extLst>
                    <a:ext uri="{9D8B030D-6E8A-4147-A177-3AD203B41FA5}">
                      <a16:colId xmlns:a16="http://schemas.microsoft.com/office/drawing/2014/main" val="2040563701"/>
                    </a:ext>
                  </a:extLst>
                </a:gridCol>
                <a:gridCol w="2485104">
                  <a:extLst>
                    <a:ext uri="{9D8B030D-6E8A-4147-A177-3AD203B41FA5}">
                      <a16:colId xmlns:a16="http://schemas.microsoft.com/office/drawing/2014/main" val="2918719821"/>
                    </a:ext>
                  </a:extLst>
                </a:gridCol>
                <a:gridCol w="1799818">
                  <a:extLst>
                    <a:ext uri="{9D8B030D-6E8A-4147-A177-3AD203B41FA5}">
                      <a16:colId xmlns:a16="http://schemas.microsoft.com/office/drawing/2014/main" val="2069191059"/>
                    </a:ext>
                  </a:extLst>
                </a:gridCol>
                <a:gridCol w="677755">
                  <a:extLst>
                    <a:ext uri="{9D8B030D-6E8A-4147-A177-3AD203B41FA5}">
                      <a16:colId xmlns:a16="http://schemas.microsoft.com/office/drawing/2014/main" val="1334530287"/>
                    </a:ext>
                  </a:extLst>
                </a:gridCol>
                <a:gridCol w="655164">
                  <a:extLst>
                    <a:ext uri="{9D8B030D-6E8A-4147-A177-3AD203B41FA5}">
                      <a16:colId xmlns:a16="http://schemas.microsoft.com/office/drawing/2014/main" val="2312428080"/>
                    </a:ext>
                  </a:extLst>
                </a:gridCol>
                <a:gridCol w="1829939">
                  <a:extLst>
                    <a:ext uri="{9D8B030D-6E8A-4147-A177-3AD203B41FA5}">
                      <a16:colId xmlns:a16="http://schemas.microsoft.com/office/drawing/2014/main" val="1791910317"/>
                    </a:ext>
                  </a:extLst>
                </a:gridCol>
              </a:tblGrid>
              <a:tr h="3227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Table Name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Crx-schedule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Table Comment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CRX </a:t>
                      </a:r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열차 운행정보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4585423"/>
                  </a:ext>
                </a:extLst>
              </a:tr>
              <a:tr h="3227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No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Column Name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Column Comment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Data Type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PK/FK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Null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Note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2034005"/>
                  </a:ext>
                </a:extLst>
              </a:tr>
              <a:tr h="29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1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id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순서 정렬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INT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PK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N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6191062"/>
                  </a:ext>
                </a:extLst>
              </a:tr>
              <a:tr h="29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2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train_number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열차번호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VARCHAR(10)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N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4559137"/>
                  </a:ext>
                </a:extLst>
              </a:tr>
              <a:tr h="29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3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departure_station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출발역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VARCHAR(50)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N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1714689"/>
                  </a:ext>
                </a:extLst>
              </a:tr>
              <a:tr h="29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4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arrival_station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도착역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VARCHAR(50)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N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5288328"/>
                  </a:ext>
                </a:extLst>
              </a:tr>
              <a:tr h="29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5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departure_time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출발시각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TIME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N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1108119"/>
                  </a:ext>
                </a:extLst>
              </a:tr>
              <a:tr h="29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6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arrival_time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도착시각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TIME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N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8708616"/>
                  </a:ext>
                </a:extLst>
              </a:tr>
              <a:tr h="29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5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duration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소요시간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TIME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N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3686790"/>
                  </a:ext>
                </a:extLst>
              </a:tr>
              <a:tr h="29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6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fare_special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성인요금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INT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N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1733505"/>
                  </a:ext>
                </a:extLst>
              </a:tr>
              <a:tr h="29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7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fare_standart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아동요금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INT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N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7912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46983348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D39F86E3-2157-4ADD-91F4-8B3C9CB635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0"/>
            <a:ext cx="12192000" cy="577516"/>
          </a:xfrm>
          <a:solidFill>
            <a:srgbClr val="4C74CC"/>
          </a:solidFill>
        </p:spPr>
        <p:txBody>
          <a:bodyPr lIns="720000" anchor="ctr">
            <a:normAutofit/>
          </a:bodyPr>
          <a:lstStyle/>
          <a:p>
            <a:pPr algn="l"/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46" name="제목 1">
            <a:extLst>
              <a:ext uri="{FF2B5EF4-FFF2-40B4-BE49-F238E27FC236}">
                <a16:creationId xmlns:a16="http://schemas.microsoft.com/office/drawing/2014/main" id="{4023AB05-77CF-4B16-B94D-39F5AAB042BD}"/>
              </a:ext>
            </a:extLst>
          </p:cNvPr>
          <p:cNvSpPr txBox="1">
            <a:spLocks/>
          </p:cNvSpPr>
          <p:nvPr/>
        </p:nvSpPr>
        <p:spPr>
          <a:xfrm>
            <a:off x="879515" y="661922"/>
            <a:ext cx="6852780" cy="14554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solidFill>
                  <a:srgbClr val="4C74CC"/>
                </a:solidFill>
              </a:rPr>
              <a:t>테이블 명세서</a:t>
            </a:r>
          </a:p>
        </p:txBody>
      </p:sp>
      <p:graphicFrame>
        <p:nvGraphicFramePr>
          <p:cNvPr id="6" name="표 3">
            <a:extLst>
              <a:ext uri="{FF2B5EF4-FFF2-40B4-BE49-F238E27FC236}">
                <a16:creationId xmlns:a16="http://schemas.microsoft.com/office/drawing/2014/main" id="{2D262BD5-4489-4339-B873-FFB3954D2F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3828769"/>
              </p:ext>
            </p:extLst>
          </p:nvPr>
        </p:nvGraphicFramePr>
        <p:xfrm>
          <a:off x="1034735" y="1891149"/>
          <a:ext cx="9932090" cy="3872631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631779">
                  <a:extLst>
                    <a:ext uri="{9D8B030D-6E8A-4147-A177-3AD203B41FA5}">
                      <a16:colId xmlns:a16="http://schemas.microsoft.com/office/drawing/2014/main" val="2511567869"/>
                    </a:ext>
                  </a:extLst>
                </a:gridCol>
                <a:gridCol w="1852531">
                  <a:extLst>
                    <a:ext uri="{9D8B030D-6E8A-4147-A177-3AD203B41FA5}">
                      <a16:colId xmlns:a16="http://schemas.microsoft.com/office/drawing/2014/main" val="2040563701"/>
                    </a:ext>
                  </a:extLst>
                </a:gridCol>
                <a:gridCol w="2485104">
                  <a:extLst>
                    <a:ext uri="{9D8B030D-6E8A-4147-A177-3AD203B41FA5}">
                      <a16:colId xmlns:a16="http://schemas.microsoft.com/office/drawing/2014/main" val="2918719821"/>
                    </a:ext>
                  </a:extLst>
                </a:gridCol>
                <a:gridCol w="1799818">
                  <a:extLst>
                    <a:ext uri="{9D8B030D-6E8A-4147-A177-3AD203B41FA5}">
                      <a16:colId xmlns:a16="http://schemas.microsoft.com/office/drawing/2014/main" val="2069191059"/>
                    </a:ext>
                  </a:extLst>
                </a:gridCol>
                <a:gridCol w="677755">
                  <a:extLst>
                    <a:ext uri="{9D8B030D-6E8A-4147-A177-3AD203B41FA5}">
                      <a16:colId xmlns:a16="http://schemas.microsoft.com/office/drawing/2014/main" val="1334530287"/>
                    </a:ext>
                  </a:extLst>
                </a:gridCol>
                <a:gridCol w="655164">
                  <a:extLst>
                    <a:ext uri="{9D8B030D-6E8A-4147-A177-3AD203B41FA5}">
                      <a16:colId xmlns:a16="http://schemas.microsoft.com/office/drawing/2014/main" val="2312428080"/>
                    </a:ext>
                  </a:extLst>
                </a:gridCol>
                <a:gridCol w="1829939">
                  <a:extLst>
                    <a:ext uri="{9D8B030D-6E8A-4147-A177-3AD203B41FA5}">
                      <a16:colId xmlns:a16="http://schemas.microsoft.com/office/drawing/2014/main" val="1791910317"/>
                    </a:ext>
                  </a:extLst>
                </a:gridCol>
              </a:tblGrid>
              <a:tr h="3227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Table Name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Reservtrain(1/2)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Table Comment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일반열차 장바구니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4585423"/>
                  </a:ext>
                </a:extLst>
              </a:tr>
              <a:tr h="3227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No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Column Name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Column Comment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Data Type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PK/FK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Null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Note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2034005"/>
                  </a:ext>
                </a:extLst>
              </a:tr>
              <a:tr h="29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1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reservno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예매번호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INT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PK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N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AI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marL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6191062"/>
                  </a:ext>
                </a:extLst>
              </a:tr>
              <a:tr h="29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2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selectedSeats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선택된 좌석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VARCHAR(255)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C74CC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N</a:t>
                      </a:r>
                      <a:endParaRPr kumimoji="0" lang="ko-KR" altLang="en-US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C74CC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4559137"/>
                  </a:ext>
                </a:extLst>
              </a:tr>
              <a:tr h="29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3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hocha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선택된 호차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VARCHAR(50)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C74CC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N</a:t>
                      </a:r>
                      <a:endParaRPr kumimoji="0" lang="ko-KR" altLang="en-US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C74CC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1714689"/>
                  </a:ext>
                </a:extLst>
              </a:tr>
              <a:tr h="29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4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startname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출발지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VARCHAR(100)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C74CC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N</a:t>
                      </a:r>
                      <a:endParaRPr kumimoji="0" lang="ko-KR" altLang="en-US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C74CC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5288328"/>
                  </a:ext>
                </a:extLst>
              </a:tr>
              <a:tr h="29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5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endname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도착지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VARCHAR(100)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C74CC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N</a:t>
                      </a:r>
                      <a:endParaRPr kumimoji="0" lang="ko-KR" altLang="en-US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C74CC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1108119"/>
                  </a:ext>
                </a:extLst>
              </a:tr>
              <a:tr h="29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6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seatType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좌석종류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VARCHAR(50)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C74CC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N</a:t>
                      </a:r>
                      <a:endParaRPr kumimoji="0" lang="ko-KR" altLang="en-US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C74CC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8708616"/>
                  </a:ext>
                </a:extLst>
              </a:tr>
              <a:tr h="29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7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startdate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출발일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DATE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C74CC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N</a:t>
                      </a:r>
                      <a:endParaRPr kumimoji="0" lang="ko-KR" altLang="en-US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C74CC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3686790"/>
                  </a:ext>
                </a:extLst>
              </a:tr>
              <a:tr h="29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8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trainType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열차종류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VARCHAR(50)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C74CC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N</a:t>
                      </a:r>
                      <a:endParaRPr kumimoji="0" lang="ko-KR" altLang="en-US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C74CC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1733505"/>
                  </a:ext>
                </a:extLst>
              </a:tr>
              <a:tr h="29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9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personnelCount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인원 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INT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C74CC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N</a:t>
                      </a:r>
                      <a:endParaRPr kumimoji="0" lang="ko-KR" altLang="en-US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C74CC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791254"/>
                  </a:ext>
                </a:extLst>
              </a:tr>
              <a:tr h="29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10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childCount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어린이 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INT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C74CC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N</a:t>
                      </a:r>
                      <a:endParaRPr kumimoji="0" lang="ko-KR" altLang="en-US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C74CC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9019544"/>
                  </a:ext>
                </a:extLst>
              </a:tr>
              <a:tr h="29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11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depTime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출발시각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TIME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C74CC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N</a:t>
                      </a:r>
                      <a:endParaRPr kumimoji="0" lang="ko-KR" altLang="en-US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C74CC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82265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20648815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D39F86E3-2157-4ADD-91F4-8B3C9CB635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0"/>
            <a:ext cx="12192000" cy="577516"/>
          </a:xfrm>
          <a:solidFill>
            <a:srgbClr val="4C74CC"/>
          </a:solidFill>
        </p:spPr>
        <p:txBody>
          <a:bodyPr lIns="720000" anchor="ctr">
            <a:normAutofit/>
          </a:bodyPr>
          <a:lstStyle/>
          <a:p>
            <a:pPr algn="l"/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46" name="제목 1">
            <a:extLst>
              <a:ext uri="{FF2B5EF4-FFF2-40B4-BE49-F238E27FC236}">
                <a16:creationId xmlns:a16="http://schemas.microsoft.com/office/drawing/2014/main" id="{4023AB05-77CF-4B16-B94D-39F5AAB042BD}"/>
              </a:ext>
            </a:extLst>
          </p:cNvPr>
          <p:cNvSpPr txBox="1">
            <a:spLocks/>
          </p:cNvSpPr>
          <p:nvPr/>
        </p:nvSpPr>
        <p:spPr>
          <a:xfrm>
            <a:off x="879515" y="661922"/>
            <a:ext cx="6852780" cy="14554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solidFill>
                  <a:srgbClr val="4C74CC"/>
                </a:solidFill>
              </a:rPr>
              <a:t>테이블 명세서</a:t>
            </a:r>
          </a:p>
        </p:txBody>
      </p:sp>
      <p:graphicFrame>
        <p:nvGraphicFramePr>
          <p:cNvPr id="6" name="표 3">
            <a:extLst>
              <a:ext uri="{FF2B5EF4-FFF2-40B4-BE49-F238E27FC236}">
                <a16:creationId xmlns:a16="http://schemas.microsoft.com/office/drawing/2014/main" id="{2D262BD5-4489-4339-B873-FFB3954D2F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9693236"/>
              </p:ext>
            </p:extLst>
          </p:nvPr>
        </p:nvGraphicFramePr>
        <p:xfrm>
          <a:off x="1034735" y="1891149"/>
          <a:ext cx="9932090" cy="357925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631779">
                  <a:extLst>
                    <a:ext uri="{9D8B030D-6E8A-4147-A177-3AD203B41FA5}">
                      <a16:colId xmlns:a16="http://schemas.microsoft.com/office/drawing/2014/main" val="2511567869"/>
                    </a:ext>
                  </a:extLst>
                </a:gridCol>
                <a:gridCol w="1852531">
                  <a:extLst>
                    <a:ext uri="{9D8B030D-6E8A-4147-A177-3AD203B41FA5}">
                      <a16:colId xmlns:a16="http://schemas.microsoft.com/office/drawing/2014/main" val="2040563701"/>
                    </a:ext>
                  </a:extLst>
                </a:gridCol>
                <a:gridCol w="2485104">
                  <a:extLst>
                    <a:ext uri="{9D8B030D-6E8A-4147-A177-3AD203B41FA5}">
                      <a16:colId xmlns:a16="http://schemas.microsoft.com/office/drawing/2014/main" val="2918719821"/>
                    </a:ext>
                  </a:extLst>
                </a:gridCol>
                <a:gridCol w="1799818">
                  <a:extLst>
                    <a:ext uri="{9D8B030D-6E8A-4147-A177-3AD203B41FA5}">
                      <a16:colId xmlns:a16="http://schemas.microsoft.com/office/drawing/2014/main" val="2069191059"/>
                    </a:ext>
                  </a:extLst>
                </a:gridCol>
                <a:gridCol w="677755">
                  <a:extLst>
                    <a:ext uri="{9D8B030D-6E8A-4147-A177-3AD203B41FA5}">
                      <a16:colId xmlns:a16="http://schemas.microsoft.com/office/drawing/2014/main" val="1334530287"/>
                    </a:ext>
                  </a:extLst>
                </a:gridCol>
                <a:gridCol w="655164">
                  <a:extLst>
                    <a:ext uri="{9D8B030D-6E8A-4147-A177-3AD203B41FA5}">
                      <a16:colId xmlns:a16="http://schemas.microsoft.com/office/drawing/2014/main" val="2312428080"/>
                    </a:ext>
                  </a:extLst>
                </a:gridCol>
                <a:gridCol w="1829939">
                  <a:extLst>
                    <a:ext uri="{9D8B030D-6E8A-4147-A177-3AD203B41FA5}">
                      <a16:colId xmlns:a16="http://schemas.microsoft.com/office/drawing/2014/main" val="1791910317"/>
                    </a:ext>
                  </a:extLst>
                </a:gridCol>
              </a:tblGrid>
              <a:tr h="3227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Table Name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Reservtrain(2/2)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Table Comment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일반열차 장바구니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4585423"/>
                  </a:ext>
                </a:extLst>
              </a:tr>
              <a:tr h="3227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No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Column Name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Column Comment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Data Type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PK/FK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Null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Note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2034005"/>
                  </a:ext>
                </a:extLst>
              </a:tr>
              <a:tr h="29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12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arrTime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도착시각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TIME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C74CC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N</a:t>
                      </a:r>
                      <a:endParaRPr kumimoji="0" lang="ko-KR" altLang="en-US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C74CC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marL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6191062"/>
                  </a:ext>
                </a:extLst>
              </a:tr>
              <a:tr h="29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13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duration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소요시간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VARCHAR(50)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C74CC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N</a:t>
                      </a:r>
                      <a:endParaRPr kumimoji="0" lang="ko-KR" altLang="en-US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C74CC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4559137"/>
                  </a:ext>
                </a:extLst>
              </a:tr>
              <a:tr h="29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14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totalAdultCharge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성인요금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INT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1714689"/>
                  </a:ext>
                </a:extLst>
              </a:tr>
              <a:tr h="29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15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totalChildCharge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아동요금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INT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5288328"/>
                  </a:ext>
                </a:extLst>
              </a:tr>
              <a:tr h="29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16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totalCharge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총 요금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INT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1108119"/>
                  </a:ext>
                </a:extLst>
              </a:tr>
              <a:tr h="29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17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totalDiscount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총 할인 요금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INT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8708616"/>
                  </a:ext>
                </a:extLst>
              </a:tr>
              <a:tr h="29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18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endCharge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최종 요금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INT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3686790"/>
                  </a:ext>
                </a:extLst>
              </a:tr>
              <a:tr h="29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19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nowdate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예매일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DATETIME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1733505"/>
                  </a:ext>
                </a:extLst>
              </a:tr>
              <a:tr h="29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20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train_trainno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열차번호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INT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FK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N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791254"/>
                  </a:ext>
                </a:extLst>
              </a:tr>
              <a:tr h="29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21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user_userid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사용자 아이디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INT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FK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N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90195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00865229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D39F86E3-2157-4ADD-91F4-8B3C9CB635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0"/>
            <a:ext cx="12192000" cy="577516"/>
          </a:xfrm>
          <a:solidFill>
            <a:srgbClr val="4C74CC"/>
          </a:solidFill>
        </p:spPr>
        <p:txBody>
          <a:bodyPr lIns="720000" anchor="ctr">
            <a:normAutofit/>
          </a:bodyPr>
          <a:lstStyle/>
          <a:p>
            <a:pPr algn="l"/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46" name="제목 1">
            <a:extLst>
              <a:ext uri="{FF2B5EF4-FFF2-40B4-BE49-F238E27FC236}">
                <a16:creationId xmlns:a16="http://schemas.microsoft.com/office/drawing/2014/main" id="{4023AB05-77CF-4B16-B94D-39F5AAB042BD}"/>
              </a:ext>
            </a:extLst>
          </p:cNvPr>
          <p:cNvSpPr txBox="1">
            <a:spLocks/>
          </p:cNvSpPr>
          <p:nvPr/>
        </p:nvSpPr>
        <p:spPr>
          <a:xfrm>
            <a:off x="879515" y="661922"/>
            <a:ext cx="6852780" cy="14554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solidFill>
                  <a:srgbClr val="4C74CC"/>
                </a:solidFill>
              </a:rPr>
              <a:t>테이블 명세서</a:t>
            </a:r>
          </a:p>
        </p:txBody>
      </p:sp>
      <p:graphicFrame>
        <p:nvGraphicFramePr>
          <p:cNvPr id="6" name="표 3">
            <a:extLst>
              <a:ext uri="{FF2B5EF4-FFF2-40B4-BE49-F238E27FC236}">
                <a16:creationId xmlns:a16="http://schemas.microsoft.com/office/drawing/2014/main" id="{2D262BD5-4489-4339-B873-FFB3954D2F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2138923"/>
              </p:ext>
            </p:extLst>
          </p:nvPr>
        </p:nvGraphicFramePr>
        <p:xfrm>
          <a:off x="1034735" y="1891149"/>
          <a:ext cx="9932090" cy="4166012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631779">
                  <a:extLst>
                    <a:ext uri="{9D8B030D-6E8A-4147-A177-3AD203B41FA5}">
                      <a16:colId xmlns:a16="http://schemas.microsoft.com/office/drawing/2014/main" val="2511567869"/>
                    </a:ext>
                  </a:extLst>
                </a:gridCol>
                <a:gridCol w="1852531">
                  <a:extLst>
                    <a:ext uri="{9D8B030D-6E8A-4147-A177-3AD203B41FA5}">
                      <a16:colId xmlns:a16="http://schemas.microsoft.com/office/drawing/2014/main" val="2040563701"/>
                    </a:ext>
                  </a:extLst>
                </a:gridCol>
                <a:gridCol w="2485104">
                  <a:extLst>
                    <a:ext uri="{9D8B030D-6E8A-4147-A177-3AD203B41FA5}">
                      <a16:colId xmlns:a16="http://schemas.microsoft.com/office/drawing/2014/main" val="2918719821"/>
                    </a:ext>
                  </a:extLst>
                </a:gridCol>
                <a:gridCol w="1799818">
                  <a:extLst>
                    <a:ext uri="{9D8B030D-6E8A-4147-A177-3AD203B41FA5}">
                      <a16:colId xmlns:a16="http://schemas.microsoft.com/office/drawing/2014/main" val="2069191059"/>
                    </a:ext>
                  </a:extLst>
                </a:gridCol>
                <a:gridCol w="677755">
                  <a:extLst>
                    <a:ext uri="{9D8B030D-6E8A-4147-A177-3AD203B41FA5}">
                      <a16:colId xmlns:a16="http://schemas.microsoft.com/office/drawing/2014/main" val="1334530287"/>
                    </a:ext>
                  </a:extLst>
                </a:gridCol>
                <a:gridCol w="655164">
                  <a:extLst>
                    <a:ext uri="{9D8B030D-6E8A-4147-A177-3AD203B41FA5}">
                      <a16:colId xmlns:a16="http://schemas.microsoft.com/office/drawing/2014/main" val="2312428080"/>
                    </a:ext>
                  </a:extLst>
                </a:gridCol>
                <a:gridCol w="1829939">
                  <a:extLst>
                    <a:ext uri="{9D8B030D-6E8A-4147-A177-3AD203B41FA5}">
                      <a16:colId xmlns:a16="http://schemas.microsoft.com/office/drawing/2014/main" val="1791910317"/>
                    </a:ext>
                  </a:extLst>
                </a:gridCol>
              </a:tblGrid>
              <a:tr h="3227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Table Name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Paytrain(1/2)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Table Comment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일반열차 예매내역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4585423"/>
                  </a:ext>
                </a:extLst>
              </a:tr>
              <a:tr h="3227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No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Column Name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Column Comment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Data Type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PK/FK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Null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Note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2034005"/>
                  </a:ext>
                </a:extLst>
              </a:tr>
              <a:tr h="29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1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apply_num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승인번호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INT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PK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N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marL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6191062"/>
                  </a:ext>
                </a:extLst>
              </a:tr>
              <a:tr h="29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2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reservno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예매번호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C74CC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INT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FK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N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marL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4559137"/>
                  </a:ext>
                </a:extLst>
              </a:tr>
              <a:tr h="29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3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paid_amount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실제 결제금액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C74CC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INT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marL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1714689"/>
                  </a:ext>
                </a:extLst>
              </a:tr>
              <a:tr h="29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4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userid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사용자 아이디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C74CC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INT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FK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N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marL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5288328"/>
                  </a:ext>
                </a:extLst>
              </a:tr>
              <a:tr h="29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5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selectedSeats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선택된 좌석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VARCHAR(255)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C74CC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N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1A, 2B, 3C, …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marL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1108119"/>
                  </a:ext>
                </a:extLst>
              </a:tr>
              <a:tr h="29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6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hocha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선택된 호차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VARCHAR(50)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C74CC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N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1</a:t>
                      </a:r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호차</a:t>
                      </a:r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, 2</a:t>
                      </a:r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호차</a:t>
                      </a:r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, …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marL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8708616"/>
                  </a:ext>
                </a:extLst>
              </a:tr>
              <a:tr h="29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7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startname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출발지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C74CC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VARCHAR(100)</a:t>
                      </a:r>
                      <a:endParaRPr kumimoji="0" lang="ko-KR" altLang="en-US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C74CC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C74CC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N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marL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3686790"/>
                  </a:ext>
                </a:extLst>
              </a:tr>
              <a:tr h="29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8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endname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도착지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C74CC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VARCHAR(100)</a:t>
                      </a:r>
                      <a:endParaRPr kumimoji="0" lang="ko-KR" altLang="en-US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C74CC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C74CC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N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marL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1733505"/>
                  </a:ext>
                </a:extLst>
              </a:tr>
              <a:tr h="29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9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seatType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좌석종류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C74CC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VARCHAR(50)</a:t>
                      </a:r>
                      <a:endParaRPr kumimoji="0" lang="ko-KR" altLang="en-US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C74CC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C74CC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N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일반</a:t>
                      </a:r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, </a:t>
                      </a:r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우등</a:t>
                      </a:r>
                    </a:p>
                  </a:txBody>
                  <a:tcPr marL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791254"/>
                  </a:ext>
                </a:extLst>
              </a:tr>
              <a:tr h="29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10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startdate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출발일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DATE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C74CC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N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marL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9019544"/>
                  </a:ext>
                </a:extLst>
              </a:tr>
              <a:tr h="29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11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trainType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열차종류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VARCHAR(50)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C74CC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N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KTX, SRT, …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marL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8226515"/>
                  </a:ext>
                </a:extLst>
              </a:tr>
              <a:tr h="29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12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personnelCount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인원 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C74CC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INT</a:t>
                      </a:r>
                      <a:endParaRPr kumimoji="0" lang="ko-KR" altLang="en-US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C74CC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C74CC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N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marL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98643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79646449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D39F86E3-2157-4ADD-91F4-8B3C9CB635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0"/>
            <a:ext cx="12192000" cy="577516"/>
          </a:xfrm>
          <a:solidFill>
            <a:srgbClr val="4C74CC"/>
          </a:solidFill>
        </p:spPr>
        <p:txBody>
          <a:bodyPr lIns="720000" anchor="ctr">
            <a:normAutofit/>
          </a:bodyPr>
          <a:lstStyle/>
          <a:p>
            <a:pPr algn="l"/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46" name="제목 1">
            <a:extLst>
              <a:ext uri="{FF2B5EF4-FFF2-40B4-BE49-F238E27FC236}">
                <a16:creationId xmlns:a16="http://schemas.microsoft.com/office/drawing/2014/main" id="{4023AB05-77CF-4B16-B94D-39F5AAB042BD}"/>
              </a:ext>
            </a:extLst>
          </p:cNvPr>
          <p:cNvSpPr txBox="1">
            <a:spLocks/>
          </p:cNvSpPr>
          <p:nvPr/>
        </p:nvSpPr>
        <p:spPr>
          <a:xfrm>
            <a:off x="879515" y="661922"/>
            <a:ext cx="6852780" cy="14554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solidFill>
                  <a:srgbClr val="4C74CC"/>
                </a:solidFill>
              </a:rPr>
              <a:t>테이블 명세서</a:t>
            </a:r>
          </a:p>
        </p:txBody>
      </p:sp>
      <p:graphicFrame>
        <p:nvGraphicFramePr>
          <p:cNvPr id="6" name="표 3">
            <a:extLst>
              <a:ext uri="{FF2B5EF4-FFF2-40B4-BE49-F238E27FC236}">
                <a16:creationId xmlns:a16="http://schemas.microsoft.com/office/drawing/2014/main" id="{2D262BD5-4489-4339-B873-FFB3954D2F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9586640"/>
              </p:ext>
            </p:extLst>
          </p:nvPr>
        </p:nvGraphicFramePr>
        <p:xfrm>
          <a:off x="1034735" y="1891149"/>
          <a:ext cx="9932090" cy="4166012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631779">
                  <a:extLst>
                    <a:ext uri="{9D8B030D-6E8A-4147-A177-3AD203B41FA5}">
                      <a16:colId xmlns:a16="http://schemas.microsoft.com/office/drawing/2014/main" val="2511567869"/>
                    </a:ext>
                  </a:extLst>
                </a:gridCol>
                <a:gridCol w="1852531">
                  <a:extLst>
                    <a:ext uri="{9D8B030D-6E8A-4147-A177-3AD203B41FA5}">
                      <a16:colId xmlns:a16="http://schemas.microsoft.com/office/drawing/2014/main" val="2040563701"/>
                    </a:ext>
                  </a:extLst>
                </a:gridCol>
                <a:gridCol w="2485104">
                  <a:extLst>
                    <a:ext uri="{9D8B030D-6E8A-4147-A177-3AD203B41FA5}">
                      <a16:colId xmlns:a16="http://schemas.microsoft.com/office/drawing/2014/main" val="2918719821"/>
                    </a:ext>
                  </a:extLst>
                </a:gridCol>
                <a:gridCol w="1799818">
                  <a:extLst>
                    <a:ext uri="{9D8B030D-6E8A-4147-A177-3AD203B41FA5}">
                      <a16:colId xmlns:a16="http://schemas.microsoft.com/office/drawing/2014/main" val="2069191059"/>
                    </a:ext>
                  </a:extLst>
                </a:gridCol>
                <a:gridCol w="677755">
                  <a:extLst>
                    <a:ext uri="{9D8B030D-6E8A-4147-A177-3AD203B41FA5}">
                      <a16:colId xmlns:a16="http://schemas.microsoft.com/office/drawing/2014/main" val="1334530287"/>
                    </a:ext>
                  </a:extLst>
                </a:gridCol>
                <a:gridCol w="655164">
                  <a:extLst>
                    <a:ext uri="{9D8B030D-6E8A-4147-A177-3AD203B41FA5}">
                      <a16:colId xmlns:a16="http://schemas.microsoft.com/office/drawing/2014/main" val="2312428080"/>
                    </a:ext>
                  </a:extLst>
                </a:gridCol>
                <a:gridCol w="1829939">
                  <a:extLst>
                    <a:ext uri="{9D8B030D-6E8A-4147-A177-3AD203B41FA5}">
                      <a16:colId xmlns:a16="http://schemas.microsoft.com/office/drawing/2014/main" val="1791910317"/>
                    </a:ext>
                  </a:extLst>
                </a:gridCol>
              </a:tblGrid>
              <a:tr h="3227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Table Name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Paytrain(2/2)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Table Comment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일반열차 예매내역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4585423"/>
                  </a:ext>
                </a:extLst>
              </a:tr>
              <a:tr h="3227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No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Column Name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Column Comment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Data Type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PK/FK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Null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Note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2034005"/>
                  </a:ext>
                </a:extLst>
              </a:tr>
              <a:tr h="29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13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childCount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어린이 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INT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C74CC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N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marL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6191062"/>
                  </a:ext>
                </a:extLst>
              </a:tr>
              <a:tr h="29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14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trainno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열차번호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VARCHAR(50)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C74CC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N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4559137"/>
                  </a:ext>
                </a:extLst>
              </a:tr>
              <a:tr h="29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15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depTime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출발시각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TIME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C74CC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N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1714689"/>
                  </a:ext>
                </a:extLst>
              </a:tr>
              <a:tr h="29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16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arrTime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도착시각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TIME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C74CC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N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5288328"/>
                  </a:ext>
                </a:extLst>
              </a:tr>
              <a:tr h="29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17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duration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소요시간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VARCHAR(50)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C74CC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N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1108119"/>
                  </a:ext>
                </a:extLst>
              </a:tr>
              <a:tr h="29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18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totalAdultCharge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성인요금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C74CC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INT</a:t>
                      </a:r>
                      <a:endParaRPr kumimoji="0" lang="ko-KR" altLang="en-US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C74CC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8708616"/>
                  </a:ext>
                </a:extLst>
              </a:tr>
              <a:tr h="29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19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totalChildCharge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아동요금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C74CC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INT</a:t>
                      </a:r>
                      <a:endParaRPr kumimoji="0" lang="ko-KR" altLang="en-US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C74CC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3686790"/>
                  </a:ext>
                </a:extLst>
              </a:tr>
              <a:tr h="29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20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totalCharge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총 요금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C74CC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INT</a:t>
                      </a:r>
                      <a:endParaRPr kumimoji="0" lang="ko-KR" altLang="en-US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C74CC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1733505"/>
                  </a:ext>
                </a:extLst>
              </a:tr>
              <a:tr h="29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21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totalDiscount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총 할인 요금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C74CC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INT</a:t>
                      </a:r>
                      <a:endParaRPr kumimoji="0" lang="ko-KR" altLang="en-US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C74CC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791254"/>
                  </a:ext>
                </a:extLst>
              </a:tr>
              <a:tr h="29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22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endCharge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최종 요금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C74CC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INT</a:t>
                      </a:r>
                      <a:endParaRPr kumimoji="0" lang="ko-KR" altLang="en-US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C74CC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9019544"/>
                  </a:ext>
                </a:extLst>
              </a:tr>
              <a:tr h="29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23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approvalDate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카드결제일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C74CC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DATETIME</a:t>
                      </a:r>
                      <a:endParaRPr kumimoji="0" lang="ko-KR" altLang="en-US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C74CC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CURRENT_TIMESTAMP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marL="72000" marR="72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8226515"/>
                  </a:ext>
                </a:extLst>
              </a:tr>
              <a:tr h="29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24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refund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환불유무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C74CC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VARCHAR(10)</a:t>
                      </a:r>
                      <a:endParaRPr kumimoji="0" lang="ko-KR" altLang="en-US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C74CC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98643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42196338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D39F86E3-2157-4ADD-91F4-8B3C9CB635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0"/>
            <a:ext cx="12192000" cy="577516"/>
          </a:xfrm>
          <a:solidFill>
            <a:srgbClr val="4C74CC"/>
          </a:solidFill>
        </p:spPr>
        <p:txBody>
          <a:bodyPr lIns="720000" anchor="ctr">
            <a:normAutofit/>
          </a:bodyPr>
          <a:lstStyle/>
          <a:p>
            <a:pPr algn="l"/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46" name="제목 1">
            <a:extLst>
              <a:ext uri="{FF2B5EF4-FFF2-40B4-BE49-F238E27FC236}">
                <a16:creationId xmlns:a16="http://schemas.microsoft.com/office/drawing/2014/main" id="{4023AB05-77CF-4B16-B94D-39F5AAB042BD}"/>
              </a:ext>
            </a:extLst>
          </p:cNvPr>
          <p:cNvSpPr txBox="1">
            <a:spLocks/>
          </p:cNvSpPr>
          <p:nvPr/>
        </p:nvSpPr>
        <p:spPr>
          <a:xfrm>
            <a:off x="879515" y="661922"/>
            <a:ext cx="6852780" cy="14554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solidFill>
                  <a:srgbClr val="4C74CC"/>
                </a:solidFill>
              </a:rPr>
              <a:t>테이블 명세서</a:t>
            </a:r>
          </a:p>
        </p:txBody>
      </p:sp>
      <p:graphicFrame>
        <p:nvGraphicFramePr>
          <p:cNvPr id="6" name="표 3">
            <a:extLst>
              <a:ext uri="{FF2B5EF4-FFF2-40B4-BE49-F238E27FC236}">
                <a16:creationId xmlns:a16="http://schemas.microsoft.com/office/drawing/2014/main" id="{2D262BD5-4489-4339-B873-FFB3954D2F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9901866"/>
              </p:ext>
            </p:extLst>
          </p:nvPr>
        </p:nvGraphicFramePr>
        <p:xfrm>
          <a:off x="1034735" y="1891149"/>
          <a:ext cx="9932090" cy="4166012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631779">
                  <a:extLst>
                    <a:ext uri="{9D8B030D-6E8A-4147-A177-3AD203B41FA5}">
                      <a16:colId xmlns:a16="http://schemas.microsoft.com/office/drawing/2014/main" val="2511567869"/>
                    </a:ext>
                  </a:extLst>
                </a:gridCol>
                <a:gridCol w="1852531">
                  <a:extLst>
                    <a:ext uri="{9D8B030D-6E8A-4147-A177-3AD203B41FA5}">
                      <a16:colId xmlns:a16="http://schemas.microsoft.com/office/drawing/2014/main" val="2040563701"/>
                    </a:ext>
                  </a:extLst>
                </a:gridCol>
                <a:gridCol w="2485104">
                  <a:extLst>
                    <a:ext uri="{9D8B030D-6E8A-4147-A177-3AD203B41FA5}">
                      <a16:colId xmlns:a16="http://schemas.microsoft.com/office/drawing/2014/main" val="2918719821"/>
                    </a:ext>
                  </a:extLst>
                </a:gridCol>
                <a:gridCol w="1799818">
                  <a:extLst>
                    <a:ext uri="{9D8B030D-6E8A-4147-A177-3AD203B41FA5}">
                      <a16:colId xmlns:a16="http://schemas.microsoft.com/office/drawing/2014/main" val="2069191059"/>
                    </a:ext>
                  </a:extLst>
                </a:gridCol>
                <a:gridCol w="677755">
                  <a:extLst>
                    <a:ext uri="{9D8B030D-6E8A-4147-A177-3AD203B41FA5}">
                      <a16:colId xmlns:a16="http://schemas.microsoft.com/office/drawing/2014/main" val="1334530287"/>
                    </a:ext>
                  </a:extLst>
                </a:gridCol>
                <a:gridCol w="655164">
                  <a:extLst>
                    <a:ext uri="{9D8B030D-6E8A-4147-A177-3AD203B41FA5}">
                      <a16:colId xmlns:a16="http://schemas.microsoft.com/office/drawing/2014/main" val="2312428080"/>
                    </a:ext>
                  </a:extLst>
                </a:gridCol>
                <a:gridCol w="1829939">
                  <a:extLst>
                    <a:ext uri="{9D8B030D-6E8A-4147-A177-3AD203B41FA5}">
                      <a16:colId xmlns:a16="http://schemas.microsoft.com/office/drawing/2014/main" val="1791910317"/>
                    </a:ext>
                  </a:extLst>
                </a:gridCol>
              </a:tblGrid>
              <a:tr h="3227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Table Name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Tour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Table Comment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관광열차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4585423"/>
                  </a:ext>
                </a:extLst>
              </a:tr>
              <a:tr h="3227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No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Column Name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Column Comment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Data Type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PK/FK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Null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Note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2034005"/>
                  </a:ext>
                </a:extLst>
              </a:tr>
              <a:tr h="29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1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tournum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글번호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INT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PK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N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AI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marL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6191062"/>
                  </a:ext>
                </a:extLst>
              </a:tr>
              <a:tr h="29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2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tourname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상품명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VARCHAR(20)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4559137"/>
                  </a:ext>
                </a:extLst>
              </a:tr>
              <a:tr h="29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3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tourno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상품번호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VARCHAR(50)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1714689"/>
                  </a:ext>
                </a:extLst>
              </a:tr>
              <a:tr h="29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4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tourcoin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금액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VARCHAR(255)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5288328"/>
                  </a:ext>
                </a:extLst>
              </a:tr>
              <a:tr h="29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5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tourtitle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글제목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VARCHAR(100)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1108119"/>
                  </a:ext>
                </a:extLst>
              </a:tr>
              <a:tr h="29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6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tourcomment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간단설명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VARCHAR(100)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8708616"/>
                  </a:ext>
                </a:extLst>
              </a:tr>
              <a:tr h="29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7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tourcontent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상세설명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LONGTEXT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3686790"/>
                  </a:ext>
                </a:extLst>
              </a:tr>
              <a:tr h="29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8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tourcost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요금안내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LONGTEXT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1733505"/>
                  </a:ext>
                </a:extLst>
              </a:tr>
              <a:tr h="29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9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tournoted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참고사항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LONGTEXT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791254"/>
                  </a:ext>
                </a:extLst>
              </a:tr>
              <a:tr h="29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10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file1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파일</a:t>
                      </a:r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1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VARCHAR(1000)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9019544"/>
                  </a:ext>
                </a:extLst>
              </a:tr>
              <a:tr h="29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11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file2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파일</a:t>
                      </a:r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2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C74CC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VARCHAR(1000)</a:t>
                      </a:r>
                      <a:endParaRPr kumimoji="0" lang="ko-KR" altLang="en-US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C74CC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8226515"/>
                  </a:ext>
                </a:extLst>
              </a:tr>
              <a:tr h="29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12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fiile3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파일</a:t>
                      </a:r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3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C74CC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VARCHAR(1000)</a:t>
                      </a:r>
                      <a:endParaRPr kumimoji="0" lang="ko-KR" altLang="en-US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C74CC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98643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25426328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D39F86E3-2157-4ADD-91F4-8B3C9CB635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0"/>
            <a:ext cx="12192000" cy="577516"/>
          </a:xfrm>
          <a:solidFill>
            <a:srgbClr val="4C74CC"/>
          </a:solidFill>
        </p:spPr>
        <p:txBody>
          <a:bodyPr lIns="720000" anchor="ctr">
            <a:normAutofit/>
          </a:bodyPr>
          <a:lstStyle/>
          <a:p>
            <a:pPr algn="l"/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46" name="제목 1">
            <a:extLst>
              <a:ext uri="{FF2B5EF4-FFF2-40B4-BE49-F238E27FC236}">
                <a16:creationId xmlns:a16="http://schemas.microsoft.com/office/drawing/2014/main" id="{4023AB05-77CF-4B16-B94D-39F5AAB042BD}"/>
              </a:ext>
            </a:extLst>
          </p:cNvPr>
          <p:cNvSpPr txBox="1">
            <a:spLocks/>
          </p:cNvSpPr>
          <p:nvPr/>
        </p:nvSpPr>
        <p:spPr>
          <a:xfrm>
            <a:off x="879515" y="661922"/>
            <a:ext cx="6852780" cy="14554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solidFill>
                  <a:srgbClr val="4C74CC"/>
                </a:solidFill>
              </a:rPr>
              <a:t>테이블 명세서</a:t>
            </a:r>
          </a:p>
        </p:txBody>
      </p:sp>
      <p:graphicFrame>
        <p:nvGraphicFramePr>
          <p:cNvPr id="6" name="표 3">
            <a:extLst>
              <a:ext uri="{FF2B5EF4-FFF2-40B4-BE49-F238E27FC236}">
                <a16:creationId xmlns:a16="http://schemas.microsoft.com/office/drawing/2014/main" id="{2D262BD5-4489-4339-B873-FFB3954D2F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8606022"/>
              </p:ext>
            </p:extLst>
          </p:nvPr>
        </p:nvGraphicFramePr>
        <p:xfrm>
          <a:off x="1034735" y="1891149"/>
          <a:ext cx="9932090" cy="357925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631779">
                  <a:extLst>
                    <a:ext uri="{9D8B030D-6E8A-4147-A177-3AD203B41FA5}">
                      <a16:colId xmlns:a16="http://schemas.microsoft.com/office/drawing/2014/main" val="2511567869"/>
                    </a:ext>
                  </a:extLst>
                </a:gridCol>
                <a:gridCol w="1852531">
                  <a:extLst>
                    <a:ext uri="{9D8B030D-6E8A-4147-A177-3AD203B41FA5}">
                      <a16:colId xmlns:a16="http://schemas.microsoft.com/office/drawing/2014/main" val="2040563701"/>
                    </a:ext>
                  </a:extLst>
                </a:gridCol>
                <a:gridCol w="2485104">
                  <a:extLst>
                    <a:ext uri="{9D8B030D-6E8A-4147-A177-3AD203B41FA5}">
                      <a16:colId xmlns:a16="http://schemas.microsoft.com/office/drawing/2014/main" val="2918719821"/>
                    </a:ext>
                  </a:extLst>
                </a:gridCol>
                <a:gridCol w="1799818">
                  <a:extLst>
                    <a:ext uri="{9D8B030D-6E8A-4147-A177-3AD203B41FA5}">
                      <a16:colId xmlns:a16="http://schemas.microsoft.com/office/drawing/2014/main" val="2069191059"/>
                    </a:ext>
                  </a:extLst>
                </a:gridCol>
                <a:gridCol w="677755">
                  <a:extLst>
                    <a:ext uri="{9D8B030D-6E8A-4147-A177-3AD203B41FA5}">
                      <a16:colId xmlns:a16="http://schemas.microsoft.com/office/drawing/2014/main" val="1334530287"/>
                    </a:ext>
                  </a:extLst>
                </a:gridCol>
                <a:gridCol w="655164">
                  <a:extLst>
                    <a:ext uri="{9D8B030D-6E8A-4147-A177-3AD203B41FA5}">
                      <a16:colId xmlns:a16="http://schemas.microsoft.com/office/drawing/2014/main" val="2312428080"/>
                    </a:ext>
                  </a:extLst>
                </a:gridCol>
                <a:gridCol w="1829939">
                  <a:extLst>
                    <a:ext uri="{9D8B030D-6E8A-4147-A177-3AD203B41FA5}">
                      <a16:colId xmlns:a16="http://schemas.microsoft.com/office/drawing/2014/main" val="1791910317"/>
                    </a:ext>
                  </a:extLst>
                </a:gridCol>
              </a:tblGrid>
              <a:tr h="3227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Table Name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Reservtour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Table Comment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관광열차 장바구니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4585423"/>
                  </a:ext>
                </a:extLst>
              </a:tr>
              <a:tr h="3227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No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Column Name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Column Comment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Data Type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PK/FK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Null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Note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2034005"/>
                  </a:ext>
                </a:extLst>
              </a:tr>
              <a:tr h="29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1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reservno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예매번호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INT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PK/FK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N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6191062"/>
                  </a:ext>
                </a:extLst>
              </a:tr>
              <a:tr h="29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2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tourtitle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글제목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VARCHAR(100)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4559137"/>
                  </a:ext>
                </a:extLst>
              </a:tr>
              <a:tr h="29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3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tourno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상품번호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VARCHAR(50)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1714689"/>
                  </a:ext>
                </a:extLst>
              </a:tr>
              <a:tr h="29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4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tourname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상품명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VARCHAR(20)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5288328"/>
                  </a:ext>
                </a:extLst>
              </a:tr>
              <a:tr h="29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5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tourcount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예약인원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INT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1108119"/>
                  </a:ext>
                </a:extLst>
              </a:tr>
              <a:tr h="29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6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tourdate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예약날짜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VARCHAR(20)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8708616"/>
                  </a:ext>
                </a:extLst>
              </a:tr>
              <a:tr h="29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7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totalcoin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예매금액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VARCHAR(20)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3686790"/>
                  </a:ext>
                </a:extLst>
              </a:tr>
              <a:tr h="29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8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reservtime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예약시간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DATETIME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CURRENT_TIMESTAMP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marL="72000" marR="72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1733505"/>
                  </a:ext>
                </a:extLst>
              </a:tr>
              <a:tr h="29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9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user_userid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사용자 아이디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INT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FK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N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marL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791254"/>
                  </a:ext>
                </a:extLst>
              </a:tr>
              <a:tr h="29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10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tour_tournum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글번호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INT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FK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N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marL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90195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946485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D39F86E3-2157-4ADD-91F4-8B3C9CB635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0"/>
            <a:ext cx="12192000" cy="577516"/>
          </a:xfrm>
          <a:solidFill>
            <a:srgbClr val="4C74CC"/>
          </a:solidFill>
        </p:spPr>
        <p:txBody>
          <a:bodyPr lIns="720000" anchor="ctr">
            <a:normAutofit/>
          </a:bodyPr>
          <a:lstStyle/>
          <a:p>
            <a:pPr algn="l"/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46" name="제목 1">
            <a:extLst>
              <a:ext uri="{FF2B5EF4-FFF2-40B4-BE49-F238E27FC236}">
                <a16:creationId xmlns:a16="http://schemas.microsoft.com/office/drawing/2014/main" id="{4023AB05-77CF-4B16-B94D-39F5AAB042BD}"/>
              </a:ext>
            </a:extLst>
          </p:cNvPr>
          <p:cNvSpPr txBox="1">
            <a:spLocks/>
          </p:cNvSpPr>
          <p:nvPr/>
        </p:nvSpPr>
        <p:spPr>
          <a:xfrm>
            <a:off x="879515" y="661922"/>
            <a:ext cx="6852780" cy="14554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solidFill>
                  <a:srgbClr val="4C74CC"/>
                </a:solidFill>
              </a:rPr>
              <a:t>테이블 명세서</a:t>
            </a:r>
          </a:p>
        </p:txBody>
      </p:sp>
      <p:graphicFrame>
        <p:nvGraphicFramePr>
          <p:cNvPr id="5" name="표 3">
            <a:extLst>
              <a:ext uri="{FF2B5EF4-FFF2-40B4-BE49-F238E27FC236}">
                <a16:creationId xmlns:a16="http://schemas.microsoft.com/office/drawing/2014/main" id="{C981DC2F-C4B8-45A0-AC1B-CA108EA5B919}"/>
              </a:ext>
            </a:extLst>
          </p:cNvPr>
          <p:cNvGraphicFramePr>
            <a:graphicFrameLocks noGrp="1"/>
          </p:cNvGraphicFramePr>
          <p:nvPr/>
        </p:nvGraphicFramePr>
        <p:xfrm>
          <a:off x="1006679" y="2087772"/>
          <a:ext cx="10234569" cy="2934505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650486">
                  <a:extLst>
                    <a:ext uri="{9D8B030D-6E8A-4147-A177-3AD203B41FA5}">
                      <a16:colId xmlns:a16="http://schemas.microsoft.com/office/drawing/2014/main" val="2511567869"/>
                    </a:ext>
                  </a:extLst>
                </a:gridCol>
                <a:gridCol w="1907385">
                  <a:extLst>
                    <a:ext uri="{9D8B030D-6E8A-4147-A177-3AD203B41FA5}">
                      <a16:colId xmlns:a16="http://schemas.microsoft.com/office/drawing/2014/main" val="2040563701"/>
                    </a:ext>
                  </a:extLst>
                </a:gridCol>
                <a:gridCol w="2558687">
                  <a:extLst>
                    <a:ext uri="{9D8B030D-6E8A-4147-A177-3AD203B41FA5}">
                      <a16:colId xmlns:a16="http://schemas.microsoft.com/office/drawing/2014/main" val="2918719821"/>
                    </a:ext>
                  </a:extLst>
                </a:gridCol>
                <a:gridCol w="1853110">
                  <a:extLst>
                    <a:ext uri="{9D8B030D-6E8A-4147-A177-3AD203B41FA5}">
                      <a16:colId xmlns:a16="http://schemas.microsoft.com/office/drawing/2014/main" val="2069191059"/>
                    </a:ext>
                  </a:extLst>
                </a:gridCol>
                <a:gridCol w="697823">
                  <a:extLst>
                    <a:ext uri="{9D8B030D-6E8A-4147-A177-3AD203B41FA5}">
                      <a16:colId xmlns:a16="http://schemas.microsoft.com/office/drawing/2014/main" val="1334530287"/>
                    </a:ext>
                  </a:extLst>
                </a:gridCol>
                <a:gridCol w="674564">
                  <a:extLst>
                    <a:ext uri="{9D8B030D-6E8A-4147-A177-3AD203B41FA5}">
                      <a16:colId xmlns:a16="http://schemas.microsoft.com/office/drawing/2014/main" val="2312428080"/>
                    </a:ext>
                  </a:extLst>
                </a:gridCol>
                <a:gridCol w="1892514">
                  <a:extLst>
                    <a:ext uri="{9D8B030D-6E8A-4147-A177-3AD203B41FA5}">
                      <a16:colId xmlns:a16="http://schemas.microsoft.com/office/drawing/2014/main" val="1791910317"/>
                    </a:ext>
                  </a:extLst>
                </a:gridCol>
              </a:tblGrid>
              <a:tr h="58690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rgbClr val="F6F2E9"/>
                          </a:solidFill>
                        </a:rPr>
                        <a:t>Table Name</a:t>
                      </a:r>
                      <a:endParaRPr lang="ko-KR" altLang="en-US" sz="16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rgbClr val="0070C0"/>
                          </a:solidFill>
                        </a:rPr>
                        <a:t>t_movie</a:t>
                      </a:r>
                      <a:endParaRPr lang="ko-KR" altLang="en-US" sz="1600" b="1" dirty="0">
                        <a:solidFill>
                          <a:srgbClr val="0070C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rgbClr val="F6F2E9"/>
                          </a:solidFill>
                        </a:rPr>
                        <a:t>Table Comment</a:t>
                      </a:r>
                      <a:endParaRPr lang="ko-KR" altLang="en-US" sz="16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rgbClr val="0070C0"/>
                          </a:solidFill>
                        </a:rPr>
                        <a:t>영화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4585423"/>
                  </a:ext>
                </a:extLst>
              </a:tr>
              <a:tr h="5869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rgbClr val="F6F2E9"/>
                          </a:solidFill>
                        </a:rPr>
                        <a:t>No</a:t>
                      </a:r>
                      <a:endParaRPr lang="ko-KR" altLang="en-US" sz="16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rgbClr val="F6F2E9"/>
                          </a:solidFill>
                        </a:rPr>
                        <a:t>Column Name</a:t>
                      </a:r>
                      <a:endParaRPr lang="ko-KR" altLang="en-US" sz="16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rgbClr val="F6F2E9"/>
                          </a:solidFill>
                        </a:rPr>
                        <a:t>Column Comment</a:t>
                      </a:r>
                      <a:endParaRPr lang="ko-KR" altLang="en-US" sz="16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rgbClr val="F6F2E9"/>
                          </a:solidFill>
                        </a:rPr>
                        <a:t>Data Type</a:t>
                      </a:r>
                      <a:endParaRPr lang="ko-KR" altLang="en-US" sz="16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rgbClr val="F6F2E9"/>
                          </a:solidFill>
                        </a:rPr>
                        <a:t>PK/FK</a:t>
                      </a:r>
                      <a:endParaRPr lang="ko-KR" altLang="en-US" sz="1600" b="1" dirty="0">
                        <a:solidFill>
                          <a:srgbClr val="F6F2E9"/>
                        </a:solidFill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rgbClr val="F6F2E9"/>
                          </a:solidFill>
                        </a:rPr>
                        <a:t>Null</a:t>
                      </a:r>
                      <a:endParaRPr lang="ko-KR" altLang="en-US" sz="1600" b="1" dirty="0">
                        <a:solidFill>
                          <a:srgbClr val="F6F2E9"/>
                        </a:solidFill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rgbClr val="F6F2E9"/>
                          </a:solidFill>
                        </a:rPr>
                        <a:t>Note</a:t>
                      </a:r>
                      <a:endParaRPr lang="ko-KR" altLang="en-US" sz="16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2034005"/>
                  </a:ext>
                </a:extLst>
              </a:tr>
              <a:tr h="5869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rgbClr val="4C74CC"/>
                          </a:solidFill>
                        </a:rPr>
                        <a:t>1</a:t>
                      </a:r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rgbClr val="4C74CC"/>
                          </a:solidFill>
                        </a:rPr>
                        <a:t>mno</a:t>
                      </a:r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rgbClr val="4C74CC"/>
                          </a:solidFill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rgbClr val="4C74CC"/>
                          </a:solidFill>
                        </a:rPr>
                        <a:t>INT</a:t>
                      </a:r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rgbClr val="4C74CC"/>
                          </a:solidFill>
                        </a:rPr>
                        <a:t>PK</a:t>
                      </a:r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rgbClr val="4C74CC"/>
                          </a:solidFill>
                        </a:rPr>
                        <a:t>N</a:t>
                      </a:r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1" dirty="0">
                          <a:solidFill>
                            <a:srgbClr val="4C74CC"/>
                          </a:solidFill>
                        </a:rPr>
                        <a:t>AI</a:t>
                      </a:r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marL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6191062"/>
                  </a:ext>
                </a:extLst>
              </a:tr>
              <a:tr h="5869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rgbClr val="4C74CC"/>
                          </a:solidFill>
                        </a:rPr>
                        <a:t>2</a:t>
                      </a:r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rgbClr val="4C74CC"/>
                          </a:solidFill>
                        </a:rPr>
                        <a:t>mtitle</a:t>
                      </a:r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rgbClr val="4C74CC"/>
                          </a:solidFill>
                        </a:rPr>
                        <a:t>제목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rgbClr val="4C74CC"/>
                          </a:solidFill>
                        </a:rPr>
                        <a:t>VARCHAR(50)</a:t>
                      </a:r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rgbClr val="4C74CC"/>
                          </a:solidFill>
                        </a:rPr>
                        <a:t>N</a:t>
                      </a:r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4559137"/>
                  </a:ext>
                </a:extLst>
              </a:tr>
              <a:tr h="5869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rgbClr val="4C74CC"/>
                          </a:solidFill>
                        </a:rPr>
                        <a:t>3</a:t>
                      </a:r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rgbClr val="4C74CC"/>
                          </a:solidFill>
                        </a:rPr>
                        <a:t>mgenre</a:t>
                      </a:r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rgbClr val="4C74CC"/>
                          </a:solidFill>
                        </a:rPr>
                        <a:t>장르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rgbClr val="4C74CC"/>
                          </a:solidFill>
                        </a:rPr>
                        <a:t>VARCHAR(50)</a:t>
                      </a:r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C74CC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N</a:t>
                      </a:r>
                      <a:endParaRPr kumimoji="0" lang="ko-KR" altLang="en-US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C74CC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17146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05878158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D39F86E3-2157-4ADD-91F4-8B3C9CB635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0"/>
            <a:ext cx="12192000" cy="577516"/>
          </a:xfrm>
          <a:solidFill>
            <a:srgbClr val="4C74CC"/>
          </a:solidFill>
        </p:spPr>
        <p:txBody>
          <a:bodyPr lIns="720000" anchor="ctr">
            <a:normAutofit/>
          </a:bodyPr>
          <a:lstStyle/>
          <a:p>
            <a:pPr algn="l"/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46" name="제목 1">
            <a:extLst>
              <a:ext uri="{FF2B5EF4-FFF2-40B4-BE49-F238E27FC236}">
                <a16:creationId xmlns:a16="http://schemas.microsoft.com/office/drawing/2014/main" id="{4023AB05-77CF-4B16-B94D-39F5AAB042BD}"/>
              </a:ext>
            </a:extLst>
          </p:cNvPr>
          <p:cNvSpPr txBox="1">
            <a:spLocks/>
          </p:cNvSpPr>
          <p:nvPr/>
        </p:nvSpPr>
        <p:spPr>
          <a:xfrm>
            <a:off x="879515" y="661922"/>
            <a:ext cx="6852780" cy="14554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solidFill>
                  <a:srgbClr val="4C74CC"/>
                </a:solidFill>
              </a:rPr>
              <a:t>테이블 명세서</a:t>
            </a:r>
          </a:p>
        </p:txBody>
      </p:sp>
      <p:graphicFrame>
        <p:nvGraphicFramePr>
          <p:cNvPr id="6" name="표 3">
            <a:extLst>
              <a:ext uri="{FF2B5EF4-FFF2-40B4-BE49-F238E27FC236}">
                <a16:creationId xmlns:a16="http://schemas.microsoft.com/office/drawing/2014/main" id="{2D262BD5-4489-4339-B873-FFB3954D2F62}"/>
              </a:ext>
            </a:extLst>
          </p:cNvPr>
          <p:cNvGraphicFramePr>
            <a:graphicFrameLocks noGrp="1"/>
          </p:cNvGraphicFramePr>
          <p:nvPr/>
        </p:nvGraphicFramePr>
        <p:xfrm>
          <a:off x="1034735" y="1891149"/>
          <a:ext cx="9932090" cy="4752774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631779">
                  <a:extLst>
                    <a:ext uri="{9D8B030D-6E8A-4147-A177-3AD203B41FA5}">
                      <a16:colId xmlns:a16="http://schemas.microsoft.com/office/drawing/2014/main" val="2511567869"/>
                    </a:ext>
                  </a:extLst>
                </a:gridCol>
                <a:gridCol w="1852531">
                  <a:extLst>
                    <a:ext uri="{9D8B030D-6E8A-4147-A177-3AD203B41FA5}">
                      <a16:colId xmlns:a16="http://schemas.microsoft.com/office/drawing/2014/main" val="2040563701"/>
                    </a:ext>
                  </a:extLst>
                </a:gridCol>
                <a:gridCol w="2485104">
                  <a:extLst>
                    <a:ext uri="{9D8B030D-6E8A-4147-A177-3AD203B41FA5}">
                      <a16:colId xmlns:a16="http://schemas.microsoft.com/office/drawing/2014/main" val="2918719821"/>
                    </a:ext>
                  </a:extLst>
                </a:gridCol>
                <a:gridCol w="1799818">
                  <a:extLst>
                    <a:ext uri="{9D8B030D-6E8A-4147-A177-3AD203B41FA5}">
                      <a16:colId xmlns:a16="http://schemas.microsoft.com/office/drawing/2014/main" val="2069191059"/>
                    </a:ext>
                  </a:extLst>
                </a:gridCol>
                <a:gridCol w="677755">
                  <a:extLst>
                    <a:ext uri="{9D8B030D-6E8A-4147-A177-3AD203B41FA5}">
                      <a16:colId xmlns:a16="http://schemas.microsoft.com/office/drawing/2014/main" val="1334530287"/>
                    </a:ext>
                  </a:extLst>
                </a:gridCol>
                <a:gridCol w="655164">
                  <a:extLst>
                    <a:ext uri="{9D8B030D-6E8A-4147-A177-3AD203B41FA5}">
                      <a16:colId xmlns:a16="http://schemas.microsoft.com/office/drawing/2014/main" val="2312428080"/>
                    </a:ext>
                  </a:extLst>
                </a:gridCol>
                <a:gridCol w="1829939">
                  <a:extLst>
                    <a:ext uri="{9D8B030D-6E8A-4147-A177-3AD203B41FA5}">
                      <a16:colId xmlns:a16="http://schemas.microsoft.com/office/drawing/2014/main" val="1791910317"/>
                    </a:ext>
                  </a:extLst>
                </a:gridCol>
              </a:tblGrid>
              <a:tr h="3227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Table Name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Paytour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Table Comment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관광열차 예매내역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4585423"/>
                  </a:ext>
                </a:extLst>
              </a:tr>
              <a:tr h="3227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No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Column Name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Column Comment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Data Type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PK/FK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Null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Note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2034005"/>
                  </a:ext>
                </a:extLst>
              </a:tr>
              <a:tr h="29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1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apply_num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승인번호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VARCHAR(500)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PK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N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AI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marL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6191062"/>
                  </a:ext>
                </a:extLst>
              </a:tr>
              <a:tr h="29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2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userid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사용자 아이디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INT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4559137"/>
                  </a:ext>
                </a:extLst>
              </a:tr>
              <a:tr h="29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3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username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사용자 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VARCHAR(500)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1714689"/>
                  </a:ext>
                </a:extLst>
              </a:tr>
              <a:tr h="29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4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tourname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상품명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VARCHAR(500)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5288328"/>
                  </a:ext>
                </a:extLst>
              </a:tr>
              <a:tr h="29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5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tourno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상품번호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VARCHAR(45)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1108119"/>
                  </a:ext>
                </a:extLst>
              </a:tr>
              <a:tr h="29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6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tourdatepay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상품 결제일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DATE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8708616"/>
                  </a:ext>
                </a:extLst>
              </a:tr>
              <a:tr h="29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7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count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총 인원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INT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3686790"/>
                  </a:ext>
                </a:extLst>
              </a:tr>
              <a:tr h="29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8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coin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결제금액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INT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1733505"/>
                  </a:ext>
                </a:extLst>
              </a:tr>
              <a:tr h="29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9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imp_uid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인증번호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VARCHAR(500)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791254"/>
                  </a:ext>
                </a:extLst>
              </a:tr>
              <a:tr h="29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10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merchant_uid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고객사 주문번호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VARCHAR(500)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9019544"/>
                  </a:ext>
                </a:extLst>
              </a:tr>
              <a:tr h="29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11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paid_amount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실제 결제금액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C74CC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INT</a:t>
                      </a:r>
                      <a:endParaRPr kumimoji="0" lang="ko-KR" altLang="en-US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C74CC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8226515"/>
                  </a:ext>
                </a:extLst>
              </a:tr>
              <a:tr h="29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12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paytime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결제일시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C74CC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TIMESTAMP</a:t>
                      </a:r>
                      <a:endParaRPr kumimoji="0" lang="ko-KR" altLang="en-US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C74CC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9864307"/>
                  </a:ext>
                </a:extLst>
              </a:tr>
              <a:tr h="29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13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refund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환불유무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VARCHAR(10)</a:t>
                      </a:r>
                      <a:endParaRPr kumimoji="0" lang="ko-KR" altLang="en-US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C74CC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8618291"/>
                  </a:ext>
                </a:extLst>
              </a:tr>
              <a:tr h="29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14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reservtour_reservno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예매번호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C74CC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INT</a:t>
                      </a:r>
                      <a:endParaRPr kumimoji="0" lang="ko-KR" altLang="en-US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C74CC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FK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N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11328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63411321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D39F86E3-2157-4ADD-91F4-8B3C9CB635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0"/>
            <a:ext cx="12192000" cy="6858000"/>
          </a:xfrm>
          <a:solidFill>
            <a:srgbClr val="4C74CC"/>
          </a:solidFill>
        </p:spPr>
        <p:txBody>
          <a:bodyPr lIns="720000" anchor="ctr">
            <a:normAutofit/>
          </a:bodyPr>
          <a:lstStyle/>
          <a:p>
            <a:pPr algn="l"/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230C62D-DFF7-465F-9290-1133CFD2AE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9515" y="661922"/>
            <a:ext cx="6852780" cy="1455489"/>
          </a:xfrm>
        </p:spPr>
        <p:txBody>
          <a:bodyPr anchor="ctr">
            <a:noAutofit/>
          </a:bodyPr>
          <a:lstStyle/>
          <a:p>
            <a:pPr algn="l"/>
            <a:r>
              <a:rPr lang="ko-KR" altLang="en-US" b="1" dirty="0">
                <a:solidFill>
                  <a:srgbClr val="F6F2E9"/>
                </a:solidFill>
              </a:rPr>
              <a:t>프로젝트 화면설명</a:t>
            </a: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CC0EB0F7-08A0-4F9C-B12F-0237A9A72E18}"/>
              </a:ext>
            </a:extLst>
          </p:cNvPr>
          <p:cNvSpPr txBox="1">
            <a:spLocks/>
          </p:cNvSpPr>
          <p:nvPr/>
        </p:nvSpPr>
        <p:spPr>
          <a:xfrm>
            <a:off x="3063892" y="2289858"/>
            <a:ext cx="6724443" cy="10079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800" b="1" dirty="0">
                <a:solidFill>
                  <a:srgbClr val="F6F2E9"/>
                </a:solidFill>
              </a:rPr>
              <a:t>1. </a:t>
            </a:r>
            <a:r>
              <a:rPr lang="ko-KR" altLang="en-US" sz="4800" b="1" dirty="0">
                <a:solidFill>
                  <a:srgbClr val="F6F2E9"/>
                </a:solidFill>
              </a:rPr>
              <a:t>화면설명 </a:t>
            </a:r>
            <a:r>
              <a:rPr lang="en-US" altLang="ko-KR" sz="4800" b="1" dirty="0">
                <a:solidFill>
                  <a:srgbClr val="F6F2E9"/>
                </a:solidFill>
              </a:rPr>
              <a:t>- </a:t>
            </a:r>
            <a:r>
              <a:rPr lang="ko-KR" altLang="en-US" sz="4800" b="1" dirty="0">
                <a:solidFill>
                  <a:srgbClr val="F6F2E9"/>
                </a:solidFill>
              </a:rPr>
              <a:t>사용자</a:t>
            </a: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9A43514B-F45F-48FB-A774-EC7B1789A008}"/>
              </a:ext>
            </a:extLst>
          </p:cNvPr>
          <p:cNvSpPr txBox="1">
            <a:spLocks/>
          </p:cNvSpPr>
          <p:nvPr/>
        </p:nvSpPr>
        <p:spPr>
          <a:xfrm>
            <a:off x="3063892" y="3699863"/>
            <a:ext cx="6724443" cy="10079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800" b="1" dirty="0">
                <a:solidFill>
                  <a:srgbClr val="F6F2E9"/>
                </a:solidFill>
              </a:rPr>
              <a:t>2. </a:t>
            </a:r>
            <a:r>
              <a:rPr lang="ko-KR" altLang="en-US" sz="4800" b="1" dirty="0">
                <a:solidFill>
                  <a:srgbClr val="F6F2E9"/>
                </a:solidFill>
              </a:rPr>
              <a:t>화면설명 </a:t>
            </a:r>
            <a:r>
              <a:rPr lang="en-US" altLang="ko-KR" sz="4800" b="1" dirty="0">
                <a:solidFill>
                  <a:srgbClr val="F6F2E9"/>
                </a:solidFill>
              </a:rPr>
              <a:t>- </a:t>
            </a:r>
            <a:r>
              <a:rPr lang="ko-KR" altLang="en-US" sz="4800" b="1" dirty="0">
                <a:solidFill>
                  <a:srgbClr val="F6F2E9"/>
                </a:solidFill>
              </a:rPr>
              <a:t>관리자</a:t>
            </a: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09B85A92-8B13-4375-868C-A37A8BCB2EE6}"/>
              </a:ext>
            </a:extLst>
          </p:cNvPr>
          <p:cNvSpPr txBox="1">
            <a:spLocks/>
          </p:cNvSpPr>
          <p:nvPr/>
        </p:nvSpPr>
        <p:spPr>
          <a:xfrm>
            <a:off x="3063892" y="5109868"/>
            <a:ext cx="6724443" cy="10079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800" b="1" dirty="0">
                <a:solidFill>
                  <a:srgbClr val="F6F2E9"/>
                </a:solidFill>
              </a:rPr>
              <a:t>2. </a:t>
            </a:r>
            <a:r>
              <a:rPr lang="ko-KR" altLang="en-US" sz="4800" b="1" dirty="0">
                <a:solidFill>
                  <a:srgbClr val="F6F2E9"/>
                </a:solidFill>
              </a:rPr>
              <a:t>프로젝트 시연</a:t>
            </a:r>
          </a:p>
        </p:txBody>
      </p:sp>
    </p:spTree>
    <p:extLst>
      <p:ext uri="{BB962C8B-B14F-4D97-AF65-F5344CB8AC3E}">
        <p14:creationId xmlns:p14="http://schemas.microsoft.com/office/powerpoint/2010/main" val="2720218005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부제목 2">
            <a:extLst>
              <a:ext uri="{FF2B5EF4-FFF2-40B4-BE49-F238E27FC236}">
                <a16:creationId xmlns:a16="http://schemas.microsoft.com/office/drawing/2014/main" id="{50650A82-3AE6-40C4-895B-BFC97EB34E0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77516"/>
          </a:xfrm>
          <a:prstGeom prst="rect">
            <a:avLst/>
          </a:prstGeom>
          <a:solidFill>
            <a:srgbClr val="4C74CC"/>
          </a:solidFill>
        </p:spPr>
        <p:txBody>
          <a:bodyPr vert="horz" lIns="72000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17223EE5-E17A-48C3-94E0-531F3B7CCF52}"/>
              </a:ext>
            </a:extLst>
          </p:cNvPr>
          <p:cNvSpPr txBox="1">
            <a:spLocks/>
          </p:cNvSpPr>
          <p:nvPr/>
        </p:nvSpPr>
        <p:spPr>
          <a:xfrm>
            <a:off x="879514" y="661922"/>
            <a:ext cx="10271018" cy="14554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200" b="1" dirty="0">
                <a:solidFill>
                  <a:srgbClr val="4C74CC"/>
                </a:solidFill>
              </a:rPr>
              <a:t>화면설명 </a:t>
            </a:r>
            <a:r>
              <a:rPr lang="en-US" altLang="ko-KR" sz="3200" b="1" dirty="0">
                <a:solidFill>
                  <a:srgbClr val="4C74CC"/>
                </a:solidFill>
              </a:rPr>
              <a:t>– </a:t>
            </a:r>
            <a:r>
              <a:rPr lang="ko-KR" altLang="en-US" sz="3200" b="1" dirty="0">
                <a:solidFill>
                  <a:srgbClr val="4C74CC"/>
                </a:solidFill>
              </a:rPr>
              <a:t>사용자</a:t>
            </a:r>
            <a:r>
              <a:rPr lang="en-US" altLang="ko-KR" sz="3200" b="1" dirty="0">
                <a:solidFill>
                  <a:srgbClr val="4C74CC"/>
                </a:solidFill>
              </a:rPr>
              <a:t>: </a:t>
            </a:r>
            <a:r>
              <a:rPr lang="ko-KR" altLang="en-US" sz="3200" b="1" dirty="0">
                <a:solidFill>
                  <a:srgbClr val="4C74CC"/>
                </a:solidFill>
              </a:rPr>
              <a:t>헤더</a:t>
            </a:r>
            <a:endParaRPr lang="en-US" altLang="ko-KR" sz="3200" b="1" dirty="0">
              <a:solidFill>
                <a:srgbClr val="4C74CC"/>
              </a:solidFill>
            </a:endParaRPr>
          </a:p>
          <a:p>
            <a:endParaRPr lang="ko-KR" altLang="en-US" sz="2400" b="1" dirty="0">
              <a:solidFill>
                <a:srgbClr val="4C74CC"/>
              </a:solidFill>
            </a:endParaRPr>
          </a:p>
        </p:txBody>
      </p:sp>
      <p:pic>
        <p:nvPicPr>
          <p:cNvPr id="5" name="내용 개체 틀 2">
            <a:extLst>
              <a:ext uri="{FF2B5EF4-FFF2-40B4-BE49-F238E27FC236}">
                <a16:creationId xmlns:a16="http://schemas.microsoft.com/office/drawing/2014/main" id="{363A9F17-0C56-4935-A2B1-A0EF63D17F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16503" y="976393"/>
            <a:ext cx="3889106" cy="5656882"/>
          </a:xfrm>
          <a:prstGeom prst="rect">
            <a:avLst/>
          </a:prstGeom>
          <a:solidFill>
            <a:srgbClr val="F6F2E9"/>
          </a:solidFill>
          <a:ln w="38100">
            <a:solidFill>
              <a:srgbClr val="4C74CC"/>
            </a:solidFill>
          </a:ln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454B2F7C-5DEC-4366-B33A-A7A73B0F4194}"/>
              </a:ext>
            </a:extLst>
          </p:cNvPr>
          <p:cNvSpPr/>
          <p:nvPr/>
        </p:nvSpPr>
        <p:spPr>
          <a:xfrm>
            <a:off x="7530982" y="1198281"/>
            <a:ext cx="199034" cy="188559"/>
          </a:xfrm>
          <a:prstGeom prst="ellipse">
            <a:avLst/>
          </a:prstGeom>
          <a:solidFill>
            <a:srgbClr val="4C74CC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1</a:t>
            </a:r>
            <a:endParaRPr lang="ko-KR" altLang="en-US" sz="1000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32F6F6DB-DF8E-4002-9E6C-C834A3995577}"/>
              </a:ext>
            </a:extLst>
          </p:cNvPr>
          <p:cNvSpPr/>
          <p:nvPr/>
        </p:nvSpPr>
        <p:spPr>
          <a:xfrm>
            <a:off x="8148202" y="1198281"/>
            <a:ext cx="199034" cy="188559"/>
          </a:xfrm>
          <a:prstGeom prst="ellipse">
            <a:avLst/>
          </a:prstGeom>
          <a:solidFill>
            <a:srgbClr val="4C74CC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2</a:t>
            </a:r>
            <a:endParaRPr lang="ko-KR" altLang="en-US" sz="1000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7788EE9E-7A0D-41E1-93F6-D2394E330E65}"/>
              </a:ext>
            </a:extLst>
          </p:cNvPr>
          <p:cNvSpPr/>
          <p:nvPr/>
        </p:nvSpPr>
        <p:spPr>
          <a:xfrm>
            <a:off x="8757740" y="1198281"/>
            <a:ext cx="199034" cy="188559"/>
          </a:xfrm>
          <a:prstGeom prst="ellipse">
            <a:avLst/>
          </a:prstGeom>
          <a:solidFill>
            <a:srgbClr val="4C74CC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3</a:t>
            </a:r>
            <a:endParaRPr lang="ko-KR" altLang="en-US" sz="1000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7C6154B8-9906-4FD9-9827-288D56225AFE}"/>
              </a:ext>
            </a:extLst>
          </p:cNvPr>
          <p:cNvSpPr/>
          <p:nvPr/>
        </p:nvSpPr>
        <p:spPr>
          <a:xfrm>
            <a:off x="9573080" y="1198281"/>
            <a:ext cx="199034" cy="188559"/>
          </a:xfrm>
          <a:prstGeom prst="ellipse">
            <a:avLst/>
          </a:prstGeom>
          <a:solidFill>
            <a:srgbClr val="4C74CC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4</a:t>
            </a:r>
            <a:endParaRPr lang="ko-KR" altLang="en-US" sz="1000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7528FC8F-AB41-494E-A6BD-1A701522FD6F}"/>
              </a:ext>
            </a:extLst>
          </p:cNvPr>
          <p:cNvSpPr/>
          <p:nvPr/>
        </p:nvSpPr>
        <p:spPr>
          <a:xfrm>
            <a:off x="10224189" y="1198281"/>
            <a:ext cx="199034" cy="188559"/>
          </a:xfrm>
          <a:prstGeom prst="ellipse">
            <a:avLst/>
          </a:prstGeom>
          <a:solidFill>
            <a:srgbClr val="4C74CC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5</a:t>
            </a:r>
            <a:endParaRPr lang="ko-KR" altLang="en-US" sz="1000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885602A1-A40C-4E18-9B16-A43836D72BB4}"/>
              </a:ext>
            </a:extLst>
          </p:cNvPr>
          <p:cNvSpPr/>
          <p:nvPr/>
        </p:nvSpPr>
        <p:spPr>
          <a:xfrm>
            <a:off x="1351161" y="2278017"/>
            <a:ext cx="335874" cy="318197"/>
          </a:xfrm>
          <a:prstGeom prst="ellipse">
            <a:avLst/>
          </a:prstGeom>
          <a:solidFill>
            <a:srgbClr val="4C74CC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B5C4E64-FA7A-4A4C-8E09-ABE327C96852}"/>
              </a:ext>
            </a:extLst>
          </p:cNvPr>
          <p:cNvSpPr txBox="1"/>
          <p:nvPr/>
        </p:nvSpPr>
        <p:spPr>
          <a:xfrm>
            <a:off x="1717515" y="2233399"/>
            <a:ext cx="3889106" cy="40011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4C74CC"/>
                </a:solidFill>
              </a:rPr>
              <a:t>승차권 예매 페이지로 이동</a:t>
            </a: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31457A8F-9F8C-475F-BD79-894E36969CD0}"/>
              </a:ext>
            </a:extLst>
          </p:cNvPr>
          <p:cNvSpPr/>
          <p:nvPr/>
        </p:nvSpPr>
        <p:spPr>
          <a:xfrm>
            <a:off x="1351161" y="3073508"/>
            <a:ext cx="335874" cy="318197"/>
          </a:xfrm>
          <a:prstGeom prst="ellipse">
            <a:avLst/>
          </a:prstGeom>
          <a:solidFill>
            <a:srgbClr val="4C74CC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5F9CD9D-C8CB-48C6-A5D9-D90A266FF61C}"/>
              </a:ext>
            </a:extLst>
          </p:cNvPr>
          <p:cNvSpPr txBox="1"/>
          <p:nvPr/>
        </p:nvSpPr>
        <p:spPr>
          <a:xfrm>
            <a:off x="1717515" y="3028890"/>
            <a:ext cx="3889106" cy="40011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4C74CC"/>
                </a:solidFill>
              </a:rPr>
              <a:t>고객안내 페이지로 이동</a:t>
            </a: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725A81E0-8E41-4C00-AA91-B74C8810067B}"/>
              </a:ext>
            </a:extLst>
          </p:cNvPr>
          <p:cNvSpPr/>
          <p:nvPr/>
        </p:nvSpPr>
        <p:spPr>
          <a:xfrm>
            <a:off x="1351161" y="3819796"/>
            <a:ext cx="335874" cy="318197"/>
          </a:xfrm>
          <a:prstGeom prst="ellipse">
            <a:avLst/>
          </a:prstGeom>
          <a:solidFill>
            <a:srgbClr val="4C74CC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AF8C97E-B639-4A7C-97A4-59F40AA55CCC}"/>
              </a:ext>
            </a:extLst>
          </p:cNvPr>
          <p:cNvSpPr txBox="1"/>
          <p:nvPr/>
        </p:nvSpPr>
        <p:spPr>
          <a:xfrm>
            <a:off x="1717515" y="3775178"/>
            <a:ext cx="3889106" cy="40011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4C74CC"/>
                </a:solidFill>
              </a:rPr>
              <a:t>메인 페이지로 이동</a:t>
            </a: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690FC0DD-E286-4204-96DD-75F64EB6CCA1}"/>
              </a:ext>
            </a:extLst>
          </p:cNvPr>
          <p:cNvSpPr/>
          <p:nvPr/>
        </p:nvSpPr>
        <p:spPr>
          <a:xfrm>
            <a:off x="1351161" y="4566084"/>
            <a:ext cx="335874" cy="318197"/>
          </a:xfrm>
          <a:prstGeom prst="ellipse">
            <a:avLst/>
          </a:prstGeom>
          <a:solidFill>
            <a:srgbClr val="4C74CC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1D57668-6F57-43AD-ACC6-21F7B577DC08}"/>
              </a:ext>
            </a:extLst>
          </p:cNvPr>
          <p:cNvSpPr txBox="1"/>
          <p:nvPr/>
        </p:nvSpPr>
        <p:spPr>
          <a:xfrm>
            <a:off x="1717515" y="4521466"/>
            <a:ext cx="3889106" cy="40011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4C74CC"/>
                </a:solidFill>
              </a:rPr>
              <a:t>이용안내 페이지로 이동</a:t>
            </a: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EF85D63F-5853-4404-8871-EB767D85FE1A}"/>
              </a:ext>
            </a:extLst>
          </p:cNvPr>
          <p:cNvSpPr/>
          <p:nvPr/>
        </p:nvSpPr>
        <p:spPr>
          <a:xfrm>
            <a:off x="1351161" y="5312372"/>
            <a:ext cx="335874" cy="318197"/>
          </a:xfrm>
          <a:prstGeom prst="ellipse">
            <a:avLst/>
          </a:prstGeom>
          <a:solidFill>
            <a:srgbClr val="4C74CC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3E01D59-6A84-45E9-80A1-4753422174DB}"/>
              </a:ext>
            </a:extLst>
          </p:cNvPr>
          <p:cNvSpPr txBox="1"/>
          <p:nvPr/>
        </p:nvSpPr>
        <p:spPr>
          <a:xfrm>
            <a:off x="1717515" y="5267754"/>
            <a:ext cx="3889106" cy="40011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4C74CC"/>
                </a:solidFill>
              </a:rPr>
              <a:t>여행상품 페이지로 이동</a:t>
            </a:r>
          </a:p>
        </p:txBody>
      </p:sp>
    </p:spTree>
    <p:extLst>
      <p:ext uri="{BB962C8B-B14F-4D97-AF65-F5344CB8AC3E}">
        <p14:creationId xmlns:p14="http://schemas.microsoft.com/office/powerpoint/2010/main" val="2392349649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부제목 2">
            <a:extLst>
              <a:ext uri="{FF2B5EF4-FFF2-40B4-BE49-F238E27FC236}">
                <a16:creationId xmlns:a16="http://schemas.microsoft.com/office/drawing/2014/main" id="{50650A82-3AE6-40C4-895B-BFC97EB34E0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77516"/>
          </a:xfrm>
          <a:prstGeom prst="rect">
            <a:avLst/>
          </a:prstGeom>
          <a:solidFill>
            <a:srgbClr val="4C74CC"/>
          </a:solidFill>
        </p:spPr>
        <p:txBody>
          <a:bodyPr vert="horz" lIns="72000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17223EE5-E17A-48C3-94E0-531F3B7CCF52}"/>
              </a:ext>
            </a:extLst>
          </p:cNvPr>
          <p:cNvSpPr txBox="1">
            <a:spLocks/>
          </p:cNvSpPr>
          <p:nvPr/>
        </p:nvSpPr>
        <p:spPr>
          <a:xfrm>
            <a:off x="879514" y="661922"/>
            <a:ext cx="10271018" cy="14554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200" b="1" dirty="0">
                <a:solidFill>
                  <a:srgbClr val="4C74CC"/>
                </a:solidFill>
              </a:rPr>
              <a:t>화면설명 </a:t>
            </a:r>
            <a:r>
              <a:rPr lang="en-US" altLang="ko-KR" sz="3200" b="1" dirty="0">
                <a:solidFill>
                  <a:srgbClr val="4C74CC"/>
                </a:solidFill>
              </a:rPr>
              <a:t>– </a:t>
            </a:r>
            <a:r>
              <a:rPr lang="ko-KR" altLang="en-US" sz="3200" b="1" dirty="0">
                <a:solidFill>
                  <a:srgbClr val="4C74CC"/>
                </a:solidFill>
              </a:rPr>
              <a:t>사용자</a:t>
            </a:r>
            <a:r>
              <a:rPr lang="en-US" altLang="ko-KR" sz="3200" b="1" dirty="0">
                <a:solidFill>
                  <a:srgbClr val="4C74CC"/>
                </a:solidFill>
              </a:rPr>
              <a:t>: </a:t>
            </a:r>
            <a:r>
              <a:rPr lang="ko-KR" altLang="en-US" sz="3200" b="1" dirty="0">
                <a:solidFill>
                  <a:srgbClr val="4C74CC"/>
                </a:solidFill>
              </a:rPr>
              <a:t>메인 페이지</a:t>
            </a:r>
            <a:endParaRPr lang="en-US" altLang="ko-KR" sz="3200" b="1" dirty="0">
              <a:solidFill>
                <a:srgbClr val="4C74CC"/>
              </a:solidFill>
            </a:endParaRPr>
          </a:p>
          <a:p>
            <a:r>
              <a:rPr lang="en-US" altLang="ko-KR" sz="2400" b="1" dirty="0">
                <a:solidFill>
                  <a:srgbClr val="4C74CC"/>
                </a:solidFill>
              </a:rPr>
              <a:t>(</a:t>
            </a:r>
            <a:r>
              <a:rPr lang="ko-KR" altLang="en-US" sz="2400" b="1" dirty="0">
                <a:solidFill>
                  <a:srgbClr val="4C74CC"/>
                </a:solidFill>
              </a:rPr>
              <a:t>상단 아이콘 메뉴</a:t>
            </a:r>
            <a:r>
              <a:rPr lang="en-US" altLang="ko-KR" sz="2400" b="1" dirty="0">
                <a:solidFill>
                  <a:srgbClr val="4C74CC"/>
                </a:solidFill>
              </a:rPr>
              <a:t>)</a:t>
            </a:r>
            <a:endParaRPr lang="ko-KR" altLang="en-US" sz="2400" b="1" dirty="0">
              <a:solidFill>
                <a:srgbClr val="4C74CC"/>
              </a:solidFill>
            </a:endParaRPr>
          </a:p>
        </p:txBody>
      </p:sp>
      <p:pic>
        <p:nvPicPr>
          <p:cNvPr id="5" name="내용 개체 틀 2">
            <a:extLst>
              <a:ext uri="{FF2B5EF4-FFF2-40B4-BE49-F238E27FC236}">
                <a16:creationId xmlns:a16="http://schemas.microsoft.com/office/drawing/2014/main" id="{363A9F17-0C56-4935-A2B1-A0EF63D17F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16503" y="976393"/>
            <a:ext cx="3889106" cy="5656882"/>
          </a:xfrm>
          <a:prstGeom prst="rect">
            <a:avLst/>
          </a:prstGeom>
          <a:solidFill>
            <a:srgbClr val="F6F2E9"/>
          </a:solidFill>
          <a:ln w="38100">
            <a:solidFill>
              <a:srgbClr val="4C74CC"/>
            </a:solidFill>
          </a:ln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454B2F7C-5DEC-4366-B33A-A7A73B0F4194}"/>
              </a:ext>
            </a:extLst>
          </p:cNvPr>
          <p:cNvSpPr/>
          <p:nvPr/>
        </p:nvSpPr>
        <p:spPr>
          <a:xfrm>
            <a:off x="7740533" y="1613293"/>
            <a:ext cx="199034" cy="188559"/>
          </a:xfrm>
          <a:prstGeom prst="ellipse">
            <a:avLst/>
          </a:prstGeom>
          <a:solidFill>
            <a:srgbClr val="4C74CC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1</a:t>
            </a:r>
            <a:endParaRPr lang="ko-KR" altLang="en-US" sz="1000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885602A1-A40C-4E18-9B16-A43836D72BB4}"/>
              </a:ext>
            </a:extLst>
          </p:cNvPr>
          <p:cNvSpPr/>
          <p:nvPr/>
        </p:nvSpPr>
        <p:spPr>
          <a:xfrm>
            <a:off x="1351161" y="2278017"/>
            <a:ext cx="335874" cy="318197"/>
          </a:xfrm>
          <a:prstGeom prst="ellipse">
            <a:avLst/>
          </a:prstGeom>
          <a:solidFill>
            <a:srgbClr val="4C74CC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B5C4E64-FA7A-4A4C-8E09-ABE327C96852}"/>
              </a:ext>
            </a:extLst>
          </p:cNvPr>
          <p:cNvSpPr txBox="1"/>
          <p:nvPr/>
        </p:nvSpPr>
        <p:spPr>
          <a:xfrm>
            <a:off x="1687035" y="2235283"/>
            <a:ext cx="3889106" cy="40011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4C74CC"/>
                </a:solidFill>
              </a:rPr>
              <a:t>고객센터 페이지로 이동</a:t>
            </a: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B9F7C976-8D5A-4EF3-9B60-42F8CB5AD0B3}"/>
              </a:ext>
            </a:extLst>
          </p:cNvPr>
          <p:cNvSpPr/>
          <p:nvPr/>
        </p:nvSpPr>
        <p:spPr>
          <a:xfrm>
            <a:off x="8358832" y="1613293"/>
            <a:ext cx="199034" cy="188559"/>
          </a:xfrm>
          <a:prstGeom prst="ellipse">
            <a:avLst/>
          </a:prstGeom>
          <a:solidFill>
            <a:srgbClr val="4C74CC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2</a:t>
            </a:r>
            <a:endParaRPr lang="ko-KR" altLang="en-US" sz="1000" dirty="0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DE2D7533-CFBA-48BB-9BB4-4E44D60E0795}"/>
              </a:ext>
            </a:extLst>
          </p:cNvPr>
          <p:cNvSpPr/>
          <p:nvPr/>
        </p:nvSpPr>
        <p:spPr>
          <a:xfrm>
            <a:off x="8981897" y="1613293"/>
            <a:ext cx="199034" cy="188559"/>
          </a:xfrm>
          <a:prstGeom prst="ellipse">
            <a:avLst/>
          </a:prstGeom>
          <a:solidFill>
            <a:srgbClr val="4C74CC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3</a:t>
            </a:r>
            <a:endParaRPr lang="ko-KR" altLang="en-US" sz="1000" dirty="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CB9134ED-80E5-4442-BA85-60A86F699241}"/>
              </a:ext>
            </a:extLst>
          </p:cNvPr>
          <p:cNvSpPr/>
          <p:nvPr/>
        </p:nvSpPr>
        <p:spPr>
          <a:xfrm>
            <a:off x="9604962" y="1613293"/>
            <a:ext cx="199034" cy="188559"/>
          </a:xfrm>
          <a:prstGeom prst="ellipse">
            <a:avLst/>
          </a:prstGeom>
          <a:solidFill>
            <a:srgbClr val="4C74CC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4</a:t>
            </a:r>
            <a:endParaRPr lang="ko-KR" altLang="en-US" sz="1000" dirty="0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59050022-187B-4F76-9DD3-B2CDABB27636}"/>
              </a:ext>
            </a:extLst>
          </p:cNvPr>
          <p:cNvSpPr/>
          <p:nvPr/>
        </p:nvSpPr>
        <p:spPr>
          <a:xfrm>
            <a:off x="10227109" y="1613293"/>
            <a:ext cx="199034" cy="188559"/>
          </a:xfrm>
          <a:prstGeom prst="ellipse">
            <a:avLst/>
          </a:prstGeom>
          <a:solidFill>
            <a:srgbClr val="4C74CC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5</a:t>
            </a:r>
            <a:endParaRPr lang="ko-KR" altLang="en-US" sz="10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7B56D66-8D92-4973-8308-3D9087253862}"/>
              </a:ext>
            </a:extLst>
          </p:cNvPr>
          <p:cNvSpPr txBox="1"/>
          <p:nvPr/>
        </p:nvSpPr>
        <p:spPr>
          <a:xfrm>
            <a:off x="1738165" y="4724442"/>
            <a:ext cx="483680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>
                <a:solidFill>
                  <a:srgbClr val="4C74CC"/>
                </a:solidFill>
              </a:rPr>
              <a:t>비로그인으로 클릭 시 </a:t>
            </a:r>
            <a:endParaRPr lang="en-US" altLang="ko-KR" sz="1200" dirty="0">
              <a:solidFill>
                <a:srgbClr val="4C74CC"/>
              </a:solidFill>
            </a:endParaRPr>
          </a:p>
          <a:p>
            <a:r>
              <a:rPr lang="en-US" altLang="ko-KR" sz="1200" dirty="0">
                <a:solidFill>
                  <a:srgbClr val="4C74CC"/>
                </a:solidFill>
              </a:rPr>
              <a:t>alert(“</a:t>
            </a:r>
            <a:r>
              <a:rPr lang="ko-KR" altLang="en-US" sz="1200" dirty="0">
                <a:solidFill>
                  <a:srgbClr val="4C74CC"/>
                </a:solidFill>
              </a:rPr>
              <a:t>로그인이 필요합니다</a:t>
            </a:r>
            <a:r>
              <a:rPr lang="en-US" altLang="ko-KR" sz="1200" dirty="0">
                <a:solidFill>
                  <a:srgbClr val="4C74CC"/>
                </a:solidFill>
              </a:rPr>
              <a:t>. </a:t>
            </a:r>
            <a:r>
              <a:rPr lang="ko-KR" altLang="en-US" sz="1200" dirty="0">
                <a:solidFill>
                  <a:srgbClr val="4C74CC"/>
                </a:solidFill>
              </a:rPr>
              <a:t>로그인 후 이용 부탁드립니다</a:t>
            </a:r>
            <a:r>
              <a:rPr lang="en-US" altLang="ko-KR" sz="1200" dirty="0">
                <a:solidFill>
                  <a:srgbClr val="4C74CC"/>
                </a:solidFill>
              </a:rPr>
              <a:t>.”);</a:t>
            </a:r>
            <a:r>
              <a:rPr lang="ko-KR" altLang="en-US" sz="1200" dirty="0">
                <a:solidFill>
                  <a:srgbClr val="4C74CC"/>
                </a:solidFill>
              </a:rPr>
              <a:t> </a:t>
            </a:r>
            <a:endParaRPr lang="en-US" altLang="ko-KR" sz="1200" dirty="0">
              <a:solidFill>
                <a:srgbClr val="4C74CC"/>
              </a:solidFill>
            </a:endParaRPr>
          </a:p>
          <a:p>
            <a:r>
              <a:rPr lang="ko-KR" altLang="en-US" sz="1200" dirty="0">
                <a:solidFill>
                  <a:srgbClr val="4C74CC"/>
                </a:solidFill>
              </a:rPr>
              <a:t>출력 후 로그인 페이지로 이동</a:t>
            </a: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708616C9-3A15-4AAE-9161-F90ACD782DD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081" y="5934080"/>
            <a:ext cx="2963626" cy="694833"/>
          </a:xfrm>
          <a:prstGeom prst="rect">
            <a:avLst/>
          </a:prstGeom>
          <a:ln w="38100">
            <a:solidFill>
              <a:srgbClr val="4C74CC"/>
            </a:solidFill>
          </a:ln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1F2B6081-52A8-44F7-B165-BA84C0D2ED7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6343" y="5251153"/>
            <a:ext cx="1436683" cy="1383472"/>
          </a:xfrm>
          <a:prstGeom prst="rect">
            <a:avLst/>
          </a:prstGeom>
          <a:ln w="38100">
            <a:solidFill>
              <a:srgbClr val="4C74CC"/>
            </a:solidFill>
          </a:ln>
        </p:spPr>
      </p:pic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A42D2756-46E3-4BD5-AE76-E489A471F6E9}"/>
              </a:ext>
            </a:extLst>
          </p:cNvPr>
          <p:cNvCxnSpPr>
            <a:cxnSpLocks/>
          </p:cNvCxnSpPr>
          <p:nvPr/>
        </p:nvCxnSpPr>
        <p:spPr>
          <a:xfrm>
            <a:off x="4140651" y="5399802"/>
            <a:ext cx="0" cy="352425"/>
          </a:xfrm>
          <a:prstGeom prst="straightConnector1">
            <a:avLst/>
          </a:prstGeom>
          <a:ln w="38100">
            <a:solidFill>
              <a:srgbClr val="4C74CC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902ED855-3602-4A6D-8874-A98F0FD1A85A}"/>
              </a:ext>
            </a:extLst>
          </p:cNvPr>
          <p:cNvCxnSpPr>
            <a:cxnSpLocks/>
          </p:cNvCxnSpPr>
          <p:nvPr/>
        </p:nvCxnSpPr>
        <p:spPr>
          <a:xfrm rot="16200000">
            <a:off x="4808311" y="6121463"/>
            <a:ext cx="0" cy="352425"/>
          </a:xfrm>
          <a:prstGeom prst="straightConnector1">
            <a:avLst/>
          </a:prstGeom>
          <a:ln w="38100">
            <a:solidFill>
              <a:srgbClr val="4C74CC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2" name="타원 41">
            <a:extLst>
              <a:ext uri="{FF2B5EF4-FFF2-40B4-BE49-F238E27FC236}">
                <a16:creationId xmlns:a16="http://schemas.microsoft.com/office/drawing/2014/main" id="{0767EFC6-B8AD-4F17-A620-1728C5E005D4}"/>
              </a:ext>
            </a:extLst>
          </p:cNvPr>
          <p:cNvSpPr/>
          <p:nvPr/>
        </p:nvSpPr>
        <p:spPr>
          <a:xfrm>
            <a:off x="1351161" y="2804318"/>
            <a:ext cx="335874" cy="318197"/>
          </a:xfrm>
          <a:prstGeom prst="ellipse">
            <a:avLst/>
          </a:prstGeom>
          <a:solidFill>
            <a:srgbClr val="4C74CC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E62FA6B-DDD2-4CEE-9852-96A7E5779040}"/>
              </a:ext>
            </a:extLst>
          </p:cNvPr>
          <p:cNvSpPr txBox="1"/>
          <p:nvPr/>
        </p:nvSpPr>
        <p:spPr>
          <a:xfrm>
            <a:off x="1687035" y="2761584"/>
            <a:ext cx="3889106" cy="40011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4C74CC"/>
                </a:solidFill>
              </a:rPr>
              <a:t>유실물 안내 목록 페이지로 이동</a:t>
            </a: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7D44A75C-A266-46FC-A685-DF85E45B2BA2}"/>
              </a:ext>
            </a:extLst>
          </p:cNvPr>
          <p:cNvSpPr/>
          <p:nvPr/>
        </p:nvSpPr>
        <p:spPr>
          <a:xfrm>
            <a:off x="1351161" y="3326906"/>
            <a:ext cx="335874" cy="318197"/>
          </a:xfrm>
          <a:prstGeom prst="ellipse">
            <a:avLst/>
          </a:prstGeom>
          <a:solidFill>
            <a:srgbClr val="4C74CC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F5B39D2-B2EB-483E-9D80-12A3B522CEA9}"/>
              </a:ext>
            </a:extLst>
          </p:cNvPr>
          <p:cNvSpPr txBox="1"/>
          <p:nvPr/>
        </p:nvSpPr>
        <p:spPr>
          <a:xfrm>
            <a:off x="1687034" y="3284172"/>
            <a:ext cx="4448335" cy="40011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4C74CC"/>
                </a:solidFill>
              </a:rPr>
              <a:t>열차 운임 및 시간표 페이지로 이동</a:t>
            </a: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AC2B5641-9987-4230-B2D6-DB0D14D42B11}"/>
              </a:ext>
            </a:extLst>
          </p:cNvPr>
          <p:cNvSpPr/>
          <p:nvPr/>
        </p:nvSpPr>
        <p:spPr>
          <a:xfrm>
            <a:off x="1351161" y="3892228"/>
            <a:ext cx="335874" cy="318197"/>
          </a:xfrm>
          <a:prstGeom prst="ellipse">
            <a:avLst/>
          </a:prstGeom>
          <a:solidFill>
            <a:srgbClr val="4C74CC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1878340-F5E3-4360-BAD7-D3C894CA695C}"/>
              </a:ext>
            </a:extLst>
          </p:cNvPr>
          <p:cNvSpPr txBox="1"/>
          <p:nvPr/>
        </p:nvSpPr>
        <p:spPr>
          <a:xfrm>
            <a:off x="1687035" y="3849494"/>
            <a:ext cx="3889106" cy="40011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4C74CC"/>
                </a:solidFill>
              </a:rPr>
              <a:t>관광열차 목록 페이지로 이동</a:t>
            </a: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8A1FEDC0-91AF-4831-A493-3A0FE93B71F9}"/>
              </a:ext>
            </a:extLst>
          </p:cNvPr>
          <p:cNvSpPr/>
          <p:nvPr/>
        </p:nvSpPr>
        <p:spPr>
          <a:xfrm>
            <a:off x="1351161" y="4458226"/>
            <a:ext cx="335874" cy="318197"/>
          </a:xfrm>
          <a:prstGeom prst="ellipse">
            <a:avLst/>
          </a:prstGeom>
          <a:solidFill>
            <a:srgbClr val="4C74CC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DF9EB39-F754-4156-8CD0-F8FD124E8EBC}"/>
              </a:ext>
            </a:extLst>
          </p:cNvPr>
          <p:cNvSpPr txBox="1"/>
          <p:nvPr/>
        </p:nvSpPr>
        <p:spPr>
          <a:xfrm>
            <a:off x="1687035" y="4400978"/>
            <a:ext cx="3889106" cy="40011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4C74CC"/>
                </a:solidFill>
              </a:rPr>
              <a:t>1:1 </a:t>
            </a:r>
            <a:r>
              <a:rPr lang="ko-KR" altLang="en-US" sz="2000" b="1" dirty="0">
                <a:solidFill>
                  <a:srgbClr val="4C74CC"/>
                </a:solidFill>
              </a:rPr>
              <a:t>챗봇 페이지 호출</a:t>
            </a:r>
          </a:p>
        </p:txBody>
      </p:sp>
    </p:spTree>
    <p:extLst>
      <p:ext uri="{BB962C8B-B14F-4D97-AF65-F5344CB8AC3E}">
        <p14:creationId xmlns:p14="http://schemas.microsoft.com/office/powerpoint/2010/main" val="336221518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부제목 2">
            <a:extLst>
              <a:ext uri="{FF2B5EF4-FFF2-40B4-BE49-F238E27FC236}">
                <a16:creationId xmlns:a16="http://schemas.microsoft.com/office/drawing/2014/main" id="{50650A82-3AE6-40C4-895B-BFC97EB34E0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77516"/>
          </a:xfrm>
          <a:prstGeom prst="rect">
            <a:avLst/>
          </a:prstGeom>
          <a:solidFill>
            <a:srgbClr val="4C74CC"/>
          </a:solidFill>
        </p:spPr>
        <p:txBody>
          <a:bodyPr vert="horz" lIns="72000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17223EE5-E17A-48C3-94E0-531F3B7CCF52}"/>
              </a:ext>
            </a:extLst>
          </p:cNvPr>
          <p:cNvSpPr txBox="1">
            <a:spLocks/>
          </p:cNvSpPr>
          <p:nvPr/>
        </p:nvSpPr>
        <p:spPr>
          <a:xfrm>
            <a:off x="879514" y="661922"/>
            <a:ext cx="10271018" cy="14554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200" b="1" dirty="0">
                <a:solidFill>
                  <a:srgbClr val="4C74CC"/>
                </a:solidFill>
              </a:rPr>
              <a:t>화면설명 </a:t>
            </a:r>
            <a:r>
              <a:rPr lang="en-US" altLang="ko-KR" sz="3200" b="1" dirty="0">
                <a:solidFill>
                  <a:srgbClr val="4C74CC"/>
                </a:solidFill>
              </a:rPr>
              <a:t>– </a:t>
            </a:r>
            <a:r>
              <a:rPr lang="ko-KR" altLang="en-US" sz="3200" b="1" dirty="0">
                <a:solidFill>
                  <a:srgbClr val="4C74CC"/>
                </a:solidFill>
              </a:rPr>
              <a:t>사용자</a:t>
            </a:r>
            <a:r>
              <a:rPr lang="en-US" altLang="ko-KR" sz="3200" b="1" dirty="0">
                <a:solidFill>
                  <a:srgbClr val="4C74CC"/>
                </a:solidFill>
              </a:rPr>
              <a:t>: </a:t>
            </a:r>
            <a:r>
              <a:rPr lang="ko-KR" altLang="en-US" sz="3200" b="1" dirty="0">
                <a:solidFill>
                  <a:srgbClr val="4C74CC"/>
                </a:solidFill>
              </a:rPr>
              <a:t>메인 페이지</a:t>
            </a:r>
            <a:endParaRPr lang="en-US" altLang="ko-KR" sz="3200" b="1" dirty="0">
              <a:solidFill>
                <a:srgbClr val="4C74CC"/>
              </a:solidFill>
            </a:endParaRPr>
          </a:p>
          <a:p>
            <a:r>
              <a:rPr lang="en-US" altLang="ko-KR" sz="2400" b="1" dirty="0">
                <a:solidFill>
                  <a:srgbClr val="4C74CC"/>
                </a:solidFill>
              </a:rPr>
              <a:t>(</a:t>
            </a:r>
            <a:r>
              <a:rPr lang="ko-KR" altLang="en-US" sz="2400" b="1" dirty="0">
                <a:solidFill>
                  <a:srgbClr val="4C74CC"/>
                </a:solidFill>
              </a:rPr>
              <a:t>간편조회</a:t>
            </a:r>
            <a:r>
              <a:rPr lang="en-US" altLang="ko-KR" sz="2400" b="1" dirty="0">
                <a:solidFill>
                  <a:srgbClr val="4C74CC"/>
                </a:solidFill>
              </a:rPr>
              <a:t>)</a:t>
            </a:r>
            <a:endParaRPr lang="ko-KR" altLang="en-US" sz="2400" b="1" dirty="0">
              <a:solidFill>
                <a:srgbClr val="4C74CC"/>
              </a:solidFill>
            </a:endParaRPr>
          </a:p>
        </p:txBody>
      </p:sp>
      <p:pic>
        <p:nvPicPr>
          <p:cNvPr id="5" name="내용 개체 틀 2">
            <a:extLst>
              <a:ext uri="{FF2B5EF4-FFF2-40B4-BE49-F238E27FC236}">
                <a16:creationId xmlns:a16="http://schemas.microsoft.com/office/drawing/2014/main" id="{363A9F17-0C56-4935-A2B1-A0EF63D17F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06622" y="2114068"/>
            <a:ext cx="3889106" cy="2462168"/>
          </a:xfrm>
          <a:prstGeom prst="rect">
            <a:avLst/>
          </a:prstGeom>
          <a:solidFill>
            <a:srgbClr val="F6F2E9"/>
          </a:solidFill>
          <a:ln w="38100">
            <a:solidFill>
              <a:srgbClr val="4C74CC"/>
            </a:solidFill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B5C4E64-FA7A-4A4C-8E09-ABE327C96852}"/>
              </a:ext>
            </a:extLst>
          </p:cNvPr>
          <p:cNvSpPr txBox="1"/>
          <p:nvPr/>
        </p:nvSpPr>
        <p:spPr>
          <a:xfrm>
            <a:off x="3268664" y="5932411"/>
            <a:ext cx="3327129" cy="646331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4C74CC"/>
                </a:solidFill>
              </a:rPr>
              <a:t>간편조회 클릭 시 예매정보를 </a:t>
            </a:r>
            <a:endParaRPr lang="en-US" altLang="ko-KR" b="1" dirty="0">
              <a:solidFill>
                <a:srgbClr val="4C74CC"/>
              </a:solidFill>
            </a:endParaRPr>
          </a:p>
          <a:p>
            <a:r>
              <a:rPr lang="ko-KR" altLang="en-US" b="1" dirty="0">
                <a:solidFill>
                  <a:srgbClr val="4C74CC"/>
                </a:solidFill>
              </a:rPr>
              <a:t>가지고 예매 페이지로 이동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902ED855-3602-4A6D-8874-A98F0FD1A85A}"/>
              </a:ext>
            </a:extLst>
          </p:cNvPr>
          <p:cNvCxnSpPr>
            <a:cxnSpLocks/>
            <a:stCxn id="49" idx="3"/>
          </p:cNvCxnSpPr>
          <p:nvPr/>
        </p:nvCxnSpPr>
        <p:spPr>
          <a:xfrm flipV="1">
            <a:off x="4765225" y="2626570"/>
            <a:ext cx="2207075" cy="53714"/>
          </a:xfrm>
          <a:prstGeom prst="straightConnector1">
            <a:avLst/>
          </a:prstGeom>
          <a:ln w="38100">
            <a:solidFill>
              <a:srgbClr val="4C74CC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42" name="그림 41">
            <a:extLst>
              <a:ext uri="{FF2B5EF4-FFF2-40B4-BE49-F238E27FC236}">
                <a16:creationId xmlns:a16="http://schemas.microsoft.com/office/drawing/2014/main" id="{D84FF664-8C62-4E7A-ADDC-1D41F8B1D5A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95793" y="4160801"/>
            <a:ext cx="4711597" cy="2417941"/>
          </a:xfrm>
          <a:prstGeom prst="rect">
            <a:avLst/>
          </a:prstGeom>
          <a:ln w="38100">
            <a:solidFill>
              <a:srgbClr val="4C74CC"/>
            </a:solidFill>
          </a:ln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66ADA4AA-B89C-4604-9850-4C340540464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58174" y="822913"/>
            <a:ext cx="2473788" cy="2470239"/>
          </a:xfrm>
          <a:prstGeom prst="rect">
            <a:avLst/>
          </a:prstGeom>
          <a:ln w="38100">
            <a:solidFill>
              <a:srgbClr val="4C74CC"/>
            </a:solidFill>
          </a:ln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8449B2A4-719A-4F5E-AE55-A09BF5900087}"/>
              </a:ext>
            </a:extLst>
          </p:cNvPr>
          <p:cNvSpPr/>
          <p:nvPr/>
        </p:nvSpPr>
        <p:spPr>
          <a:xfrm>
            <a:off x="2054136" y="2522934"/>
            <a:ext cx="860514" cy="3346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3371B592-F538-43F2-AE4B-83E131648EB0}"/>
              </a:ext>
            </a:extLst>
          </p:cNvPr>
          <p:cNvSpPr/>
          <p:nvPr/>
        </p:nvSpPr>
        <p:spPr>
          <a:xfrm>
            <a:off x="3904711" y="2512971"/>
            <a:ext cx="860514" cy="3346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271F496D-DE3E-4069-8AF4-D20F11A7185B}"/>
              </a:ext>
            </a:extLst>
          </p:cNvPr>
          <p:cNvCxnSpPr>
            <a:cxnSpLocks/>
          </p:cNvCxnSpPr>
          <p:nvPr/>
        </p:nvCxnSpPr>
        <p:spPr>
          <a:xfrm flipV="1">
            <a:off x="2901485" y="2125240"/>
            <a:ext cx="4070815" cy="402587"/>
          </a:xfrm>
          <a:prstGeom prst="straightConnector1">
            <a:avLst/>
          </a:prstGeom>
          <a:ln w="38100">
            <a:solidFill>
              <a:srgbClr val="4C74CC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A893D67F-9126-43AF-951D-C427E85B24FB}"/>
              </a:ext>
            </a:extLst>
          </p:cNvPr>
          <p:cNvSpPr txBox="1"/>
          <p:nvPr/>
        </p:nvSpPr>
        <p:spPr>
          <a:xfrm>
            <a:off x="7130998" y="3333129"/>
            <a:ext cx="3889106" cy="646331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4C74CC"/>
                </a:solidFill>
              </a:rPr>
              <a:t>출발역 조회</a:t>
            </a:r>
            <a:r>
              <a:rPr lang="en-US" altLang="ko-KR" b="1" dirty="0">
                <a:solidFill>
                  <a:srgbClr val="4C74CC"/>
                </a:solidFill>
              </a:rPr>
              <a:t>, </a:t>
            </a:r>
            <a:r>
              <a:rPr lang="ko-KR" altLang="en-US" b="1" dirty="0">
                <a:solidFill>
                  <a:srgbClr val="4C74CC"/>
                </a:solidFill>
              </a:rPr>
              <a:t>도착역 조회 클릭 시 역을 선택하는 페이지가 열림</a:t>
            </a: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C2424848-D8AF-44B8-A290-9982F75B0B01}"/>
              </a:ext>
            </a:extLst>
          </p:cNvPr>
          <p:cNvSpPr/>
          <p:nvPr/>
        </p:nvSpPr>
        <p:spPr>
          <a:xfrm>
            <a:off x="2552061" y="4142392"/>
            <a:ext cx="772164" cy="3346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8CBDFCDC-EDCC-4527-87C5-BC634744FFCC}"/>
              </a:ext>
            </a:extLst>
          </p:cNvPr>
          <p:cNvCxnSpPr>
            <a:cxnSpLocks/>
          </p:cNvCxnSpPr>
          <p:nvPr/>
        </p:nvCxnSpPr>
        <p:spPr>
          <a:xfrm>
            <a:off x="3238629" y="4336561"/>
            <a:ext cx="2807188" cy="885068"/>
          </a:xfrm>
          <a:prstGeom prst="straightConnector1">
            <a:avLst/>
          </a:prstGeom>
          <a:ln w="38100">
            <a:solidFill>
              <a:srgbClr val="4C74CC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93380012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부제목 2">
            <a:extLst>
              <a:ext uri="{FF2B5EF4-FFF2-40B4-BE49-F238E27FC236}">
                <a16:creationId xmlns:a16="http://schemas.microsoft.com/office/drawing/2014/main" id="{50650A82-3AE6-40C4-895B-BFC97EB34E0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77516"/>
          </a:xfrm>
          <a:prstGeom prst="rect">
            <a:avLst/>
          </a:prstGeom>
          <a:solidFill>
            <a:srgbClr val="4C74CC"/>
          </a:solidFill>
        </p:spPr>
        <p:txBody>
          <a:bodyPr vert="horz" lIns="72000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17223EE5-E17A-48C3-94E0-531F3B7CCF52}"/>
              </a:ext>
            </a:extLst>
          </p:cNvPr>
          <p:cNvSpPr txBox="1">
            <a:spLocks/>
          </p:cNvSpPr>
          <p:nvPr/>
        </p:nvSpPr>
        <p:spPr>
          <a:xfrm>
            <a:off x="879514" y="661922"/>
            <a:ext cx="10271018" cy="14554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200" b="1" dirty="0">
                <a:solidFill>
                  <a:srgbClr val="4C74CC"/>
                </a:solidFill>
              </a:rPr>
              <a:t>화면설명 </a:t>
            </a:r>
            <a:r>
              <a:rPr lang="en-US" altLang="ko-KR" sz="3200" b="1" dirty="0">
                <a:solidFill>
                  <a:srgbClr val="4C74CC"/>
                </a:solidFill>
              </a:rPr>
              <a:t>– </a:t>
            </a:r>
            <a:r>
              <a:rPr lang="ko-KR" altLang="en-US" sz="3200" b="1" dirty="0">
                <a:solidFill>
                  <a:srgbClr val="4C74CC"/>
                </a:solidFill>
              </a:rPr>
              <a:t>사용자</a:t>
            </a:r>
            <a:r>
              <a:rPr lang="en-US" altLang="ko-KR" sz="3200" b="1" dirty="0">
                <a:solidFill>
                  <a:srgbClr val="4C74CC"/>
                </a:solidFill>
              </a:rPr>
              <a:t>: </a:t>
            </a:r>
            <a:r>
              <a:rPr lang="ko-KR" altLang="en-US" sz="3200" b="1" dirty="0">
                <a:solidFill>
                  <a:srgbClr val="4C74CC"/>
                </a:solidFill>
              </a:rPr>
              <a:t>메인 페이지</a:t>
            </a:r>
            <a:endParaRPr lang="en-US" altLang="ko-KR" sz="3200" b="1" dirty="0">
              <a:solidFill>
                <a:srgbClr val="4C74CC"/>
              </a:solidFill>
            </a:endParaRPr>
          </a:p>
          <a:p>
            <a:r>
              <a:rPr lang="en-US" altLang="ko-KR" sz="2400" b="1" dirty="0">
                <a:solidFill>
                  <a:srgbClr val="4C74CC"/>
                </a:solidFill>
              </a:rPr>
              <a:t>(</a:t>
            </a:r>
            <a:r>
              <a:rPr lang="ko-KR" altLang="en-US" sz="2400" b="1" dirty="0">
                <a:solidFill>
                  <a:srgbClr val="4C74CC"/>
                </a:solidFill>
              </a:rPr>
              <a:t>챗봇</a:t>
            </a:r>
            <a:r>
              <a:rPr lang="en-US" altLang="ko-KR" sz="2400" b="1" dirty="0">
                <a:solidFill>
                  <a:srgbClr val="4C74CC"/>
                </a:solidFill>
              </a:rPr>
              <a:t>)</a:t>
            </a:r>
            <a:endParaRPr lang="ko-KR" altLang="en-US" sz="2400" b="1" dirty="0">
              <a:solidFill>
                <a:srgbClr val="4C74CC"/>
              </a:solidFill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130360A1-5583-4052-9881-4029E65388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480" y="2117411"/>
            <a:ext cx="2712761" cy="4258277"/>
          </a:xfrm>
          <a:prstGeom prst="rect">
            <a:avLst/>
          </a:prstGeom>
          <a:ln w="38100">
            <a:solidFill>
              <a:srgbClr val="4C74CC"/>
            </a:solidFill>
          </a:ln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91502771-4F79-4712-9DD3-DDB4303DA6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8642" y="2117410"/>
            <a:ext cx="2712761" cy="4258277"/>
          </a:xfrm>
          <a:prstGeom prst="rect">
            <a:avLst/>
          </a:prstGeom>
          <a:ln w="38100">
            <a:solidFill>
              <a:srgbClr val="4C74CC"/>
            </a:solidFill>
          </a:ln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39959F0C-665D-4C54-8D28-DB7CDC0069B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0359" y="871033"/>
            <a:ext cx="1580172" cy="2557967"/>
          </a:xfrm>
          <a:prstGeom prst="rect">
            <a:avLst/>
          </a:prstGeom>
          <a:ln w="38100">
            <a:solidFill>
              <a:srgbClr val="4C74CC"/>
            </a:solidFill>
          </a:ln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876CF1E0-9027-4C4C-A6C8-B88004A36D4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9573" y="4001690"/>
            <a:ext cx="1540958" cy="2557967"/>
          </a:xfrm>
          <a:prstGeom prst="rect">
            <a:avLst/>
          </a:prstGeom>
          <a:ln w="38100">
            <a:solidFill>
              <a:srgbClr val="4C74CC"/>
            </a:solidFill>
          </a:ln>
        </p:spPr>
      </p:pic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4CD3E74-3BFD-40B4-AC09-FAED91AFCDDC}"/>
              </a:ext>
            </a:extLst>
          </p:cNvPr>
          <p:cNvCxnSpPr>
            <a:cxnSpLocks/>
          </p:cNvCxnSpPr>
          <p:nvPr/>
        </p:nvCxnSpPr>
        <p:spPr>
          <a:xfrm>
            <a:off x="2936146" y="4885749"/>
            <a:ext cx="1526797" cy="0"/>
          </a:xfrm>
          <a:prstGeom prst="straightConnector1">
            <a:avLst/>
          </a:prstGeom>
          <a:ln w="38100">
            <a:solidFill>
              <a:srgbClr val="4C74CC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016F8D1B-F63B-4DAA-A84C-F8778F82CEC3}"/>
              </a:ext>
            </a:extLst>
          </p:cNvPr>
          <p:cNvCxnSpPr>
            <a:cxnSpLocks/>
          </p:cNvCxnSpPr>
          <p:nvPr/>
        </p:nvCxnSpPr>
        <p:spPr>
          <a:xfrm flipV="1">
            <a:off x="7646927" y="2716196"/>
            <a:ext cx="1683053" cy="1000127"/>
          </a:xfrm>
          <a:prstGeom prst="straightConnector1">
            <a:avLst/>
          </a:prstGeom>
          <a:ln w="38100">
            <a:solidFill>
              <a:srgbClr val="4C74CC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6BE0D7DF-28C7-4F95-A949-B0705E51F061}"/>
              </a:ext>
            </a:extLst>
          </p:cNvPr>
          <p:cNvCxnSpPr>
            <a:cxnSpLocks/>
          </p:cNvCxnSpPr>
          <p:nvPr/>
        </p:nvCxnSpPr>
        <p:spPr>
          <a:xfrm>
            <a:off x="6936140" y="4454234"/>
            <a:ext cx="2393840" cy="1211522"/>
          </a:xfrm>
          <a:prstGeom prst="straightConnector1">
            <a:avLst/>
          </a:prstGeom>
          <a:ln w="38100">
            <a:solidFill>
              <a:srgbClr val="4C74CC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411CD89-ED55-4FD3-9CDD-E8471CDDC001}"/>
              </a:ext>
            </a:extLst>
          </p:cNvPr>
          <p:cNvSpPr txBox="1"/>
          <p:nvPr/>
        </p:nvSpPr>
        <p:spPr>
          <a:xfrm>
            <a:off x="3388145" y="4454234"/>
            <a:ext cx="3327129" cy="369332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4C74CC"/>
                </a:solidFill>
              </a:rPr>
              <a:t>연결 시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0C932E5-546F-4324-A65A-CDDC276593A9}"/>
              </a:ext>
            </a:extLst>
          </p:cNvPr>
          <p:cNvSpPr txBox="1"/>
          <p:nvPr/>
        </p:nvSpPr>
        <p:spPr>
          <a:xfrm>
            <a:off x="7573427" y="2349067"/>
            <a:ext cx="3327129" cy="369332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4C74CC"/>
                </a:solidFill>
              </a:rPr>
              <a:t>키워드 및 답변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AA449A4-CBA8-42B2-A3A8-73AF977A1ED1}"/>
              </a:ext>
            </a:extLst>
          </p:cNvPr>
          <p:cNvSpPr txBox="1"/>
          <p:nvPr/>
        </p:nvSpPr>
        <p:spPr>
          <a:xfrm>
            <a:off x="7575491" y="5671859"/>
            <a:ext cx="3327129" cy="369332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4C74CC"/>
                </a:solidFill>
              </a:rPr>
              <a:t>각 버튼 클릭 시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F754246-51D4-49B3-997D-7AF9A378C158}"/>
              </a:ext>
            </a:extLst>
          </p:cNvPr>
          <p:cNvSpPr/>
          <p:nvPr/>
        </p:nvSpPr>
        <p:spPr>
          <a:xfrm>
            <a:off x="879513" y="4761382"/>
            <a:ext cx="2056633" cy="21329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263431C4-90A7-4EFC-A550-FF9F6DCBCAB7}"/>
              </a:ext>
            </a:extLst>
          </p:cNvPr>
          <p:cNvSpPr/>
          <p:nvPr/>
        </p:nvSpPr>
        <p:spPr>
          <a:xfrm>
            <a:off x="5076877" y="4200525"/>
            <a:ext cx="1859263" cy="42148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1154408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부제목 2">
            <a:extLst>
              <a:ext uri="{FF2B5EF4-FFF2-40B4-BE49-F238E27FC236}">
                <a16:creationId xmlns:a16="http://schemas.microsoft.com/office/drawing/2014/main" id="{50650A82-3AE6-40C4-895B-BFC97EB34E0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77516"/>
          </a:xfrm>
          <a:prstGeom prst="rect">
            <a:avLst/>
          </a:prstGeom>
          <a:solidFill>
            <a:srgbClr val="4C74CC"/>
          </a:solidFill>
        </p:spPr>
        <p:txBody>
          <a:bodyPr vert="horz" lIns="72000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17223EE5-E17A-48C3-94E0-531F3B7CCF52}"/>
              </a:ext>
            </a:extLst>
          </p:cNvPr>
          <p:cNvSpPr txBox="1">
            <a:spLocks/>
          </p:cNvSpPr>
          <p:nvPr/>
        </p:nvSpPr>
        <p:spPr>
          <a:xfrm>
            <a:off x="879514" y="661922"/>
            <a:ext cx="10271018" cy="14554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200" b="1" dirty="0">
                <a:solidFill>
                  <a:srgbClr val="4C74CC"/>
                </a:solidFill>
              </a:rPr>
              <a:t>화면설명 </a:t>
            </a:r>
            <a:r>
              <a:rPr lang="en-US" altLang="ko-KR" sz="3200" b="1" dirty="0">
                <a:solidFill>
                  <a:srgbClr val="4C74CC"/>
                </a:solidFill>
              </a:rPr>
              <a:t>– </a:t>
            </a:r>
            <a:r>
              <a:rPr lang="ko-KR" altLang="en-US" sz="3200" b="1" dirty="0">
                <a:solidFill>
                  <a:srgbClr val="4C74CC"/>
                </a:solidFill>
              </a:rPr>
              <a:t>사용자</a:t>
            </a:r>
            <a:r>
              <a:rPr lang="en-US" altLang="ko-KR" sz="3200" b="1" dirty="0">
                <a:solidFill>
                  <a:srgbClr val="4C74CC"/>
                </a:solidFill>
              </a:rPr>
              <a:t>: </a:t>
            </a:r>
            <a:r>
              <a:rPr lang="ko-KR" altLang="en-US" sz="3200" b="1" dirty="0">
                <a:solidFill>
                  <a:srgbClr val="4C74CC"/>
                </a:solidFill>
              </a:rPr>
              <a:t>메인 페이지</a:t>
            </a:r>
            <a:endParaRPr lang="en-US" altLang="ko-KR" sz="3200" b="1" dirty="0">
              <a:solidFill>
                <a:srgbClr val="4C74CC"/>
              </a:solidFill>
            </a:endParaRPr>
          </a:p>
          <a:p>
            <a:r>
              <a:rPr lang="en-US" altLang="ko-KR" sz="2400" b="1" dirty="0">
                <a:solidFill>
                  <a:srgbClr val="4C74CC"/>
                </a:solidFill>
              </a:rPr>
              <a:t>(</a:t>
            </a:r>
            <a:r>
              <a:rPr lang="ko-KR" altLang="en-US" sz="2400" b="1" dirty="0">
                <a:solidFill>
                  <a:srgbClr val="4C74CC"/>
                </a:solidFill>
              </a:rPr>
              <a:t>환승정보 </a:t>
            </a:r>
            <a:r>
              <a:rPr lang="en-US" altLang="ko-KR" sz="2400" b="1" dirty="0">
                <a:solidFill>
                  <a:srgbClr val="4C74CC"/>
                </a:solidFill>
              </a:rPr>
              <a:t>- </a:t>
            </a:r>
            <a:r>
              <a:rPr lang="ko-KR" altLang="en-US" sz="2400" b="1" dirty="0">
                <a:solidFill>
                  <a:srgbClr val="4C74CC"/>
                </a:solidFill>
              </a:rPr>
              <a:t>버스</a:t>
            </a:r>
            <a:r>
              <a:rPr lang="en-US" altLang="ko-KR" sz="2400" b="1" dirty="0">
                <a:solidFill>
                  <a:srgbClr val="4C74CC"/>
                </a:solidFill>
              </a:rPr>
              <a:t>)</a:t>
            </a:r>
            <a:endParaRPr lang="ko-KR" altLang="en-US" sz="2400" b="1" dirty="0">
              <a:solidFill>
                <a:srgbClr val="4C74CC"/>
              </a:solidFill>
            </a:endParaRPr>
          </a:p>
        </p:txBody>
      </p:sp>
      <p:pic>
        <p:nvPicPr>
          <p:cNvPr id="5" name="내용 개체 틀 2">
            <a:extLst>
              <a:ext uri="{FF2B5EF4-FFF2-40B4-BE49-F238E27FC236}">
                <a16:creationId xmlns:a16="http://schemas.microsoft.com/office/drawing/2014/main" id="{B81D5400-0148-4FB7-9152-D0AF3B27D0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4049" y="2201817"/>
            <a:ext cx="4516309" cy="3248546"/>
          </a:xfrm>
          <a:prstGeom prst="rect">
            <a:avLst/>
          </a:prstGeom>
          <a:solidFill>
            <a:srgbClr val="F6F2E9"/>
          </a:solidFill>
          <a:ln w="38100">
            <a:solidFill>
              <a:srgbClr val="4C74CC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A62E4B0-1221-4D8C-BE4D-BFB9EB08D0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5224" y="1584555"/>
            <a:ext cx="5560855" cy="4617867"/>
          </a:xfrm>
          <a:prstGeom prst="rect">
            <a:avLst/>
          </a:prstGeom>
          <a:ln w="38100">
            <a:solidFill>
              <a:srgbClr val="4C74CC"/>
            </a:solidFill>
          </a:ln>
        </p:spPr>
      </p:pic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6ED1A3DC-AE4A-48BB-8126-947A233C056C}"/>
              </a:ext>
            </a:extLst>
          </p:cNvPr>
          <p:cNvCxnSpPr>
            <a:cxnSpLocks/>
          </p:cNvCxnSpPr>
          <p:nvPr/>
        </p:nvCxnSpPr>
        <p:spPr>
          <a:xfrm>
            <a:off x="3741490" y="5032770"/>
            <a:ext cx="2424418" cy="0"/>
          </a:xfrm>
          <a:prstGeom prst="straightConnector1">
            <a:avLst/>
          </a:prstGeom>
          <a:ln w="38100">
            <a:solidFill>
              <a:srgbClr val="4C74CC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598172E3-8E81-422E-B7E4-863F036080C6}"/>
              </a:ext>
            </a:extLst>
          </p:cNvPr>
          <p:cNvSpPr/>
          <p:nvPr/>
        </p:nvSpPr>
        <p:spPr>
          <a:xfrm>
            <a:off x="3302794" y="4872234"/>
            <a:ext cx="438696" cy="28699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B2BDE0E-6A17-4AD5-A4F9-CC75C306EB92}"/>
              </a:ext>
            </a:extLst>
          </p:cNvPr>
          <p:cNvSpPr txBox="1"/>
          <p:nvPr/>
        </p:nvSpPr>
        <p:spPr>
          <a:xfrm>
            <a:off x="677098" y="5594121"/>
            <a:ext cx="3739919" cy="646331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4C74CC"/>
                </a:solidFill>
              </a:rPr>
              <a:t>열차에서 하차 후 이용하고자 하는 교통수단을 선택하여 검색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6BD051E-122A-4B2F-8AB0-C1D024CA768B}"/>
              </a:ext>
            </a:extLst>
          </p:cNvPr>
          <p:cNvSpPr/>
          <p:nvPr/>
        </p:nvSpPr>
        <p:spPr>
          <a:xfrm>
            <a:off x="6362622" y="2131377"/>
            <a:ext cx="5289686" cy="2354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1851F4A5-D2B7-4C87-9C19-AFB3A47714E0}"/>
              </a:ext>
            </a:extLst>
          </p:cNvPr>
          <p:cNvCxnSpPr>
            <a:cxnSpLocks/>
          </p:cNvCxnSpPr>
          <p:nvPr/>
        </p:nvCxnSpPr>
        <p:spPr>
          <a:xfrm>
            <a:off x="9420552" y="1152114"/>
            <a:ext cx="0" cy="832730"/>
          </a:xfrm>
          <a:prstGeom prst="straightConnector1">
            <a:avLst/>
          </a:prstGeom>
          <a:ln w="38100">
            <a:solidFill>
              <a:srgbClr val="4C74CC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BB154585-E411-4D4B-9698-D85FDCB14068}"/>
              </a:ext>
            </a:extLst>
          </p:cNvPr>
          <p:cNvSpPr txBox="1"/>
          <p:nvPr/>
        </p:nvSpPr>
        <p:spPr>
          <a:xfrm>
            <a:off x="8980060" y="660622"/>
            <a:ext cx="1066960" cy="371607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4C74CC"/>
                </a:solidFill>
              </a:rPr>
              <a:t>역 선택</a:t>
            </a: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E59173B5-38FD-4275-8D67-496BB4238033}"/>
              </a:ext>
            </a:extLst>
          </p:cNvPr>
          <p:cNvCxnSpPr>
            <a:cxnSpLocks/>
          </p:cNvCxnSpPr>
          <p:nvPr/>
        </p:nvCxnSpPr>
        <p:spPr>
          <a:xfrm>
            <a:off x="11018049" y="3404908"/>
            <a:ext cx="0" cy="416365"/>
          </a:xfrm>
          <a:prstGeom prst="straightConnector1">
            <a:avLst/>
          </a:prstGeom>
          <a:ln w="38100">
            <a:solidFill>
              <a:srgbClr val="4C74CC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C63CE9D-66CE-4F6D-8B2F-786D9BE83BCD}"/>
              </a:ext>
            </a:extLst>
          </p:cNvPr>
          <p:cNvSpPr/>
          <p:nvPr/>
        </p:nvSpPr>
        <p:spPr>
          <a:xfrm>
            <a:off x="10475118" y="3101791"/>
            <a:ext cx="1079791" cy="30311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59E7B15-0EDD-4572-AC29-4BC4CC1B8EE4}"/>
              </a:ext>
            </a:extLst>
          </p:cNvPr>
          <p:cNvSpPr txBox="1"/>
          <p:nvPr/>
        </p:nvSpPr>
        <p:spPr>
          <a:xfrm>
            <a:off x="10263997" y="3785012"/>
            <a:ext cx="1804017" cy="584775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4C74CC"/>
                </a:solidFill>
              </a:rPr>
              <a:t>실제 운행 중인 버스 노선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864560D-6D53-41A3-9EBD-B75AAA75E783}"/>
              </a:ext>
            </a:extLst>
          </p:cNvPr>
          <p:cNvSpPr txBox="1"/>
          <p:nvPr/>
        </p:nvSpPr>
        <p:spPr>
          <a:xfrm>
            <a:off x="5913350" y="6262468"/>
            <a:ext cx="6133420" cy="369332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4C74CC"/>
                </a:solidFill>
              </a:rPr>
              <a:t>내가 하차하는 역을 선택 후 지도에서 버스 정류장을 클릭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6DF9592-2860-456B-8635-6804CEF4A5C6}"/>
              </a:ext>
            </a:extLst>
          </p:cNvPr>
          <p:cNvSpPr/>
          <p:nvPr/>
        </p:nvSpPr>
        <p:spPr>
          <a:xfrm>
            <a:off x="7493176" y="4579075"/>
            <a:ext cx="249863" cy="28699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51F95FA5-DBAC-40E7-906A-D92B035B455A}"/>
              </a:ext>
            </a:extLst>
          </p:cNvPr>
          <p:cNvCxnSpPr>
            <a:cxnSpLocks/>
          </p:cNvCxnSpPr>
          <p:nvPr/>
        </p:nvCxnSpPr>
        <p:spPr>
          <a:xfrm flipH="1" flipV="1">
            <a:off x="7848600" y="4772025"/>
            <a:ext cx="2563908" cy="1528543"/>
          </a:xfrm>
          <a:prstGeom prst="straightConnector1">
            <a:avLst/>
          </a:prstGeom>
          <a:ln w="38100">
            <a:solidFill>
              <a:srgbClr val="4C74CC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8" name="타원 27">
            <a:extLst>
              <a:ext uri="{FF2B5EF4-FFF2-40B4-BE49-F238E27FC236}">
                <a16:creationId xmlns:a16="http://schemas.microsoft.com/office/drawing/2014/main" id="{DC2C344C-83E4-44CD-8A12-EA0ADD96FD8A}"/>
              </a:ext>
            </a:extLst>
          </p:cNvPr>
          <p:cNvSpPr/>
          <p:nvPr/>
        </p:nvSpPr>
        <p:spPr>
          <a:xfrm>
            <a:off x="8846617" y="737054"/>
            <a:ext cx="199034" cy="188559"/>
          </a:xfrm>
          <a:prstGeom prst="ellipse">
            <a:avLst/>
          </a:prstGeom>
          <a:solidFill>
            <a:srgbClr val="4C74CC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2</a:t>
            </a:r>
            <a:endParaRPr lang="ko-KR" altLang="en-US" sz="1000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43D24661-7040-4886-88BA-7E3F50F971DB}"/>
              </a:ext>
            </a:extLst>
          </p:cNvPr>
          <p:cNvSpPr/>
          <p:nvPr/>
        </p:nvSpPr>
        <p:spPr>
          <a:xfrm>
            <a:off x="5763499" y="6352854"/>
            <a:ext cx="199034" cy="188559"/>
          </a:xfrm>
          <a:prstGeom prst="ellipse">
            <a:avLst/>
          </a:prstGeom>
          <a:solidFill>
            <a:srgbClr val="4C74CC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3</a:t>
            </a:r>
            <a:endParaRPr lang="ko-KR" altLang="en-US" sz="1000" dirty="0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C8A8F326-D9EB-4D5A-8F33-9DD7D3053DF9}"/>
              </a:ext>
            </a:extLst>
          </p:cNvPr>
          <p:cNvSpPr/>
          <p:nvPr/>
        </p:nvSpPr>
        <p:spPr>
          <a:xfrm>
            <a:off x="10203948" y="3169572"/>
            <a:ext cx="199034" cy="188559"/>
          </a:xfrm>
          <a:prstGeom prst="ellipse">
            <a:avLst/>
          </a:prstGeom>
          <a:solidFill>
            <a:srgbClr val="4C74CC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4</a:t>
            </a:r>
            <a:endParaRPr lang="ko-KR" altLang="en-US" sz="1000" dirty="0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9599BFC2-15EB-403E-AE71-0D39B99B9AC1}"/>
              </a:ext>
            </a:extLst>
          </p:cNvPr>
          <p:cNvSpPr/>
          <p:nvPr/>
        </p:nvSpPr>
        <p:spPr>
          <a:xfrm>
            <a:off x="526738" y="5684783"/>
            <a:ext cx="199034" cy="188559"/>
          </a:xfrm>
          <a:prstGeom prst="ellipse">
            <a:avLst/>
          </a:prstGeom>
          <a:solidFill>
            <a:srgbClr val="4C74CC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1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771817843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>
            <a:extLst>
              <a:ext uri="{FF2B5EF4-FFF2-40B4-BE49-F238E27FC236}">
                <a16:creationId xmlns:a16="http://schemas.microsoft.com/office/drawing/2014/main" id="{5BFD4A6D-A9E3-4922-A716-E37DE36229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8083" y="1626312"/>
            <a:ext cx="5544141" cy="4428252"/>
          </a:xfrm>
          <a:prstGeom prst="rect">
            <a:avLst/>
          </a:prstGeom>
          <a:ln w="38100">
            <a:solidFill>
              <a:srgbClr val="4C74CC"/>
            </a:solidFill>
          </a:ln>
        </p:spPr>
      </p:pic>
      <p:pic>
        <p:nvPicPr>
          <p:cNvPr id="25" name="내용 개체 틀 2">
            <a:extLst>
              <a:ext uri="{FF2B5EF4-FFF2-40B4-BE49-F238E27FC236}">
                <a16:creationId xmlns:a16="http://schemas.microsoft.com/office/drawing/2014/main" id="{ACAB75BE-4128-49A1-B2D6-0EFD12C116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4049" y="2201818"/>
            <a:ext cx="4516309" cy="3237884"/>
          </a:xfrm>
          <a:prstGeom prst="rect">
            <a:avLst/>
          </a:prstGeom>
          <a:solidFill>
            <a:srgbClr val="F6F2E9"/>
          </a:solidFill>
          <a:ln w="38100">
            <a:solidFill>
              <a:srgbClr val="4C74CC"/>
            </a:solidFill>
          </a:ln>
        </p:spPr>
      </p:pic>
      <p:sp>
        <p:nvSpPr>
          <p:cNvPr id="10" name="부제목 2">
            <a:extLst>
              <a:ext uri="{FF2B5EF4-FFF2-40B4-BE49-F238E27FC236}">
                <a16:creationId xmlns:a16="http://schemas.microsoft.com/office/drawing/2014/main" id="{50650A82-3AE6-40C4-895B-BFC97EB34E0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77516"/>
          </a:xfrm>
          <a:prstGeom prst="rect">
            <a:avLst/>
          </a:prstGeom>
          <a:solidFill>
            <a:srgbClr val="4C74CC"/>
          </a:solidFill>
        </p:spPr>
        <p:txBody>
          <a:bodyPr vert="horz" lIns="72000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17223EE5-E17A-48C3-94E0-531F3B7CCF52}"/>
              </a:ext>
            </a:extLst>
          </p:cNvPr>
          <p:cNvSpPr txBox="1">
            <a:spLocks/>
          </p:cNvSpPr>
          <p:nvPr/>
        </p:nvSpPr>
        <p:spPr>
          <a:xfrm>
            <a:off x="879514" y="661922"/>
            <a:ext cx="10271018" cy="14554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200" b="1" dirty="0">
                <a:solidFill>
                  <a:srgbClr val="4C74CC"/>
                </a:solidFill>
              </a:rPr>
              <a:t>화면설명 </a:t>
            </a:r>
            <a:r>
              <a:rPr lang="en-US" altLang="ko-KR" sz="3200" b="1" dirty="0">
                <a:solidFill>
                  <a:srgbClr val="4C74CC"/>
                </a:solidFill>
              </a:rPr>
              <a:t>– </a:t>
            </a:r>
            <a:r>
              <a:rPr lang="ko-KR" altLang="en-US" sz="3200" b="1" dirty="0">
                <a:solidFill>
                  <a:srgbClr val="4C74CC"/>
                </a:solidFill>
              </a:rPr>
              <a:t>사용자</a:t>
            </a:r>
            <a:r>
              <a:rPr lang="en-US" altLang="ko-KR" sz="3200" b="1" dirty="0">
                <a:solidFill>
                  <a:srgbClr val="4C74CC"/>
                </a:solidFill>
              </a:rPr>
              <a:t>: </a:t>
            </a:r>
            <a:r>
              <a:rPr lang="ko-KR" altLang="en-US" sz="3200" b="1" dirty="0">
                <a:solidFill>
                  <a:srgbClr val="4C74CC"/>
                </a:solidFill>
              </a:rPr>
              <a:t>메인 페이지</a:t>
            </a:r>
            <a:endParaRPr lang="en-US" altLang="ko-KR" sz="3200" b="1" dirty="0">
              <a:solidFill>
                <a:srgbClr val="4C74CC"/>
              </a:solidFill>
            </a:endParaRPr>
          </a:p>
          <a:p>
            <a:r>
              <a:rPr lang="en-US" altLang="ko-KR" sz="2400" b="1" dirty="0">
                <a:solidFill>
                  <a:srgbClr val="4C74CC"/>
                </a:solidFill>
              </a:rPr>
              <a:t>(</a:t>
            </a:r>
            <a:r>
              <a:rPr lang="ko-KR" altLang="en-US" sz="2400" b="1" dirty="0">
                <a:solidFill>
                  <a:srgbClr val="4C74CC"/>
                </a:solidFill>
              </a:rPr>
              <a:t>환승정보 </a:t>
            </a:r>
            <a:r>
              <a:rPr lang="en-US" altLang="ko-KR" sz="2400" b="1" dirty="0">
                <a:solidFill>
                  <a:srgbClr val="4C74CC"/>
                </a:solidFill>
              </a:rPr>
              <a:t>- </a:t>
            </a:r>
            <a:r>
              <a:rPr lang="ko-KR" altLang="en-US" sz="2400" b="1" dirty="0">
                <a:solidFill>
                  <a:srgbClr val="4C74CC"/>
                </a:solidFill>
              </a:rPr>
              <a:t>지하철</a:t>
            </a:r>
            <a:r>
              <a:rPr lang="en-US" altLang="ko-KR" sz="2400" b="1" dirty="0">
                <a:solidFill>
                  <a:srgbClr val="4C74CC"/>
                </a:solidFill>
              </a:rPr>
              <a:t>)</a:t>
            </a:r>
            <a:endParaRPr lang="ko-KR" altLang="en-US" sz="2400" b="1" dirty="0">
              <a:solidFill>
                <a:srgbClr val="4C74CC"/>
              </a:solidFill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6ED1A3DC-AE4A-48BB-8126-947A233C056C}"/>
              </a:ext>
            </a:extLst>
          </p:cNvPr>
          <p:cNvCxnSpPr>
            <a:cxnSpLocks/>
          </p:cNvCxnSpPr>
          <p:nvPr/>
        </p:nvCxnSpPr>
        <p:spPr>
          <a:xfrm>
            <a:off x="3741490" y="5032770"/>
            <a:ext cx="2424418" cy="0"/>
          </a:xfrm>
          <a:prstGeom prst="straightConnector1">
            <a:avLst/>
          </a:prstGeom>
          <a:ln w="38100">
            <a:solidFill>
              <a:srgbClr val="4C74CC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598172E3-8E81-422E-B7E4-863F036080C6}"/>
              </a:ext>
            </a:extLst>
          </p:cNvPr>
          <p:cNvSpPr/>
          <p:nvPr/>
        </p:nvSpPr>
        <p:spPr>
          <a:xfrm>
            <a:off x="3302794" y="4874423"/>
            <a:ext cx="421481" cy="27641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B2BDE0E-6A17-4AD5-A4F9-CC75C306EB92}"/>
              </a:ext>
            </a:extLst>
          </p:cNvPr>
          <p:cNvSpPr txBox="1"/>
          <p:nvPr/>
        </p:nvSpPr>
        <p:spPr>
          <a:xfrm>
            <a:off x="677098" y="5594121"/>
            <a:ext cx="3739919" cy="646331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4C74CC"/>
                </a:solidFill>
              </a:rPr>
              <a:t>열차에서 하차 후 이용하고자 하는 교통수단을 선택하여 검색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6BD051E-122A-4B2F-8AB0-C1D024CA768B}"/>
              </a:ext>
            </a:extLst>
          </p:cNvPr>
          <p:cNvSpPr/>
          <p:nvPr/>
        </p:nvSpPr>
        <p:spPr>
          <a:xfrm>
            <a:off x="6362622" y="2131377"/>
            <a:ext cx="5289686" cy="2354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1851F4A5-D2B7-4C87-9C19-AFB3A47714E0}"/>
              </a:ext>
            </a:extLst>
          </p:cNvPr>
          <p:cNvCxnSpPr>
            <a:cxnSpLocks/>
          </p:cNvCxnSpPr>
          <p:nvPr/>
        </p:nvCxnSpPr>
        <p:spPr>
          <a:xfrm>
            <a:off x="9420552" y="1152114"/>
            <a:ext cx="0" cy="832730"/>
          </a:xfrm>
          <a:prstGeom prst="straightConnector1">
            <a:avLst/>
          </a:prstGeom>
          <a:ln w="38100">
            <a:solidFill>
              <a:srgbClr val="4C74CC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BB154585-E411-4D4B-9698-D85FDCB14068}"/>
              </a:ext>
            </a:extLst>
          </p:cNvPr>
          <p:cNvSpPr txBox="1"/>
          <p:nvPr/>
        </p:nvSpPr>
        <p:spPr>
          <a:xfrm>
            <a:off x="8980060" y="660622"/>
            <a:ext cx="1066960" cy="371607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4C74CC"/>
                </a:solidFill>
              </a:rPr>
              <a:t>역 선택</a:t>
            </a: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E59173B5-38FD-4275-8D67-496BB4238033}"/>
              </a:ext>
            </a:extLst>
          </p:cNvPr>
          <p:cNvCxnSpPr>
            <a:cxnSpLocks/>
          </p:cNvCxnSpPr>
          <p:nvPr/>
        </p:nvCxnSpPr>
        <p:spPr>
          <a:xfrm>
            <a:off x="11018049" y="3128071"/>
            <a:ext cx="0" cy="416365"/>
          </a:xfrm>
          <a:prstGeom prst="straightConnector1">
            <a:avLst/>
          </a:prstGeom>
          <a:ln w="38100">
            <a:solidFill>
              <a:srgbClr val="4C74CC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C63CE9D-66CE-4F6D-8B2F-786D9BE83BCD}"/>
              </a:ext>
            </a:extLst>
          </p:cNvPr>
          <p:cNvSpPr/>
          <p:nvPr/>
        </p:nvSpPr>
        <p:spPr>
          <a:xfrm>
            <a:off x="10348912" y="2944495"/>
            <a:ext cx="1076035" cy="16541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59E7B15-0EDD-4572-AC29-4BC4CC1B8EE4}"/>
              </a:ext>
            </a:extLst>
          </p:cNvPr>
          <p:cNvSpPr txBox="1"/>
          <p:nvPr/>
        </p:nvSpPr>
        <p:spPr>
          <a:xfrm>
            <a:off x="10139340" y="3607049"/>
            <a:ext cx="1804017" cy="646331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4C74CC"/>
                </a:solidFill>
              </a:rPr>
              <a:t>실제 용산역을 지나는 지하철의 호선 목록이 드롭다운 메뉴로 표시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864560D-6D53-41A3-9EBD-B75AAA75E783}"/>
              </a:ext>
            </a:extLst>
          </p:cNvPr>
          <p:cNvSpPr txBox="1"/>
          <p:nvPr/>
        </p:nvSpPr>
        <p:spPr>
          <a:xfrm>
            <a:off x="5913350" y="6188530"/>
            <a:ext cx="6133420" cy="646331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4C74CC"/>
                </a:solidFill>
              </a:rPr>
              <a:t>마커를 클릭 시 해당 지하철의 도착정보를 확인할 수 있음</a:t>
            </a:r>
            <a:endParaRPr lang="en-US" altLang="ko-KR" b="1" dirty="0">
              <a:solidFill>
                <a:srgbClr val="4C74CC"/>
              </a:solidFill>
            </a:endParaRPr>
          </a:p>
          <a:p>
            <a:r>
              <a:rPr lang="ko-KR" altLang="en-US" b="1" dirty="0">
                <a:solidFill>
                  <a:srgbClr val="4C74CC"/>
                </a:solidFill>
              </a:rPr>
              <a:t>각 호선의 시그니처 색상에 따라 배경색이 변경됨</a:t>
            </a: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DC2C344C-83E4-44CD-8A12-EA0ADD96FD8A}"/>
              </a:ext>
            </a:extLst>
          </p:cNvPr>
          <p:cNvSpPr/>
          <p:nvPr/>
        </p:nvSpPr>
        <p:spPr>
          <a:xfrm>
            <a:off x="8846617" y="737054"/>
            <a:ext cx="199034" cy="188559"/>
          </a:xfrm>
          <a:prstGeom prst="ellipse">
            <a:avLst/>
          </a:prstGeom>
          <a:solidFill>
            <a:srgbClr val="4C74CC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2</a:t>
            </a:r>
            <a:endParaRPr lang="ko-KR" altLang="en-US" sz="1000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43D24661-7040-4886-88BA-7E3F50F971DB}"/>
              </a:ext>
            </a:extLst>
          </p:cNvPr>
          <p:cNvSpPr/>
          <p:nvPr/>
        </p:nvSpPr>
        <p:spPr>
          <a:xfrm>
            <a:off x="5748001" y="6278916"/>
            <a:ext cx="199034" cy="188559"/>
          </a:xfrm>
          <a:prstGeom prst="ellipse">
            <a:avLst/>
          </a:prstGeom>
          <a:solidFill>
            <a:srgbClr val="4C74CC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4</a:t>
            </a:r>
            <a:endParaRPr lang="ko-KR" altLang="en-US" sz="1000" dirty="0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C8A8F326-D9EB-4D5A-8F33-9DD7D3053DF9}"/>
              </a:ext>
            </a:extLst>
          </p:cNvPr>
          <p:cNvSpPr/>
          <p:nvPr/>
        </p:nvSpPr>
        <p:spPr>
          <a:xfrm>
            <a:off x="10109683" y="2938131"/>
            <a:ext cx="199034" cy="188559"/>
          </a:xfrm>
          <a:prstGeom prst="ellipse">
            <a:avLst/>
          </a:prstGeom>
          <a:solidFill>
            <a:srgbClr val="4C74CC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3</a:t>
            </a:r>
            <a:endParaRPr lang="ko-KR" altLang="en-US" sz="1000" dirty="0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9599BFC2-15EB-403E-AE71-0D39B99B9AC1}"/>
              </a:ext>
            </a:extLst>
          </p:cNvPr>
          <p:cNvSpPr/>
          <p:nvPr/>
        </p:nvSpPr>
        <p:spPr>
          <a:xfrm>
            <a:off x="526738" y="5684783"/>
            <a:ext cx="199034" cy="188559"/>
          </a:xfrm>
          <a:prstGeom prst="ellipse">
            <a:avLst/>
          </a:prstGeom>
          <a:solidFill>
            <a:srgbClr val="4C74CC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1</a:t>
            </a:r>
            <a:endParaRPr lang="ko-KR" altLang="en-US" sz="1000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2277E5A6-528B-4B1A-815E-2076C2A7D4C7}"/>
              </a:ext>
            </a:extLst>
          </p:cNvPr>
          <p:cNvSpPr/>
          <p:nvPr/>
        </p:nvSpPr>
        <p:spPr>
          <a:xfrm>
            <a:off x="7513245" y="3041759"/>
            <a:ext cx="1804016" cy="123680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FFB33B4C-3AA1-4C6E-867C-AFE6A6078A4F}"/>
              </a:ext>
            </a:extLst>
          </p:cNvPr>
          <p:cNvCxnSpPr>
            <a:cxnSpLocks/>
          </p:cNvCxnSpPr>
          <p:nvPr/>
        </p:nvCxnSpPr>
        <p:spPr>
          <a:xfrm>
            <a:off x="8411188" y="4289732"/>
            <a:ext cx="0" cy="1950720"/>
          </a:xfrm>
          <a:prstGeom prst="straightConnector1">
            <a:avLst/>
          </a:prstGeom>
          <a:ln w="38100">
            <a:solidFill>
              <a:srgbClr val="4C74CC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33" name="그림 32">
            <a:extLst>
              <a:ext uri="{FF2B5EF4-FFF2-40B4-BE49-F238E27FC236}">
                <a16:creationId xmlns:a16="http://schemas.microsoft.com/office/drawing/2014/main" id="{7D4B7BA5-FA72-46DD-9097-75A1355079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1583" y="4830110"/>
            <a:ext cx="1334923" cy="1219184"/>
          </a:xfrm>
          <a:prstGeom prst="rect">
            <a:avLst/>
          </a:prstGeom>
        </p:spPr>
      </p:pic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3A8436EE-58BD-444D-82C2-DCD4CF4183DF}"/>
              </a:ext>
            </a:extLst>
          </p:cNvPr>
          <p:cNvCxnSpPr>
            <a:cxnSpLocks/>
          </p:cNvCxnSpPr>
          <p:nvPr/>
        </p:nvCxnSpPr>
        <p:spPr>
          <a:xfrm>
            <a:off x="11011865" y="4413745"/>
            <a:ext cx="0" cy="416365"/>
          </a:xfrm>
          <a:prstGeom prst="straightConnector1">
            <a:avLst/>
          </a:prstGeom>
          <a:ln w="38100">
            <a:solidFill>
              <a:srgbClr val="4C74CC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256006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>
            <a:extLst>
              <a:ext uri="{FF2B5EF4-FFF2-40B4-BE49-F238E27FC236}">
                <a16:creationId xmlns:a16="http://schemas.microsoft.com/office/drawing/2014/main" id="{5BFD4A6D-A9E3-4922-A716-E37DE36229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55949" y="2117411"/>
            <a:ext cx="7403997" cy="3858020"/>
          </a:xfrm>
          <a:prstGeom prst="rect">
            <a:avLst/>
          </a:prstGeom>
          <a:ln w="38100">
            <a:solidFill>
              <a:srgbClr val="4C74CC"/>
            </a:solidFill>
          </a:ln>
        </p:spPr>
      </p:pic>
      <p:sp>
        <p:nvSpPr>
          <p:cNvPr id="10" name="부제목 2">
            <a:extLst>
              <a:ext uri="{FF2B5EF4-FFF2-40B4-BE49-F238E27FC236}">
                <a16:creationId xmlns:a16="http://schemas.microsoft.com/office/drawing/2014/main" id="{50650A82-3AE6-40C4-895B-BFC97EB34E0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77516"/>
          </a:xfrm>
          <a:prstGeom prst="rect">
            <a:avLst/>
          </a:prstGeom>
          <a:solidFill>
            <a:srgbClr val="4C74CC"/>
          </a:solidFill>
        </p:spPr>
        <p:txBody>
          <a:bodyPr vert="horz" lIns="72000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17223EE5-E17A-48C3-94E0-531F3B7CCF52}"/>
              </a:ext>
            </a:extLst>
          </p:cNvPr>
          <p:cNvSpPr txBox="1">
            <a:spLocks/>
          </p:cNvSpPr>
          <p:nvPr/>
        </p:nvSpPr>
        <p:spPr>
          <a:xfrm>
            <a:off x="879514" y="661922"/>
            <a:ext cx="10271018" cy="14554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200" b="1" dirty="0">
                <a:solidFill>
                  <a:srgbClr val="4C74CC"/>
                </a:solidFill>
              </a:rPr>
              <a:t>화면설명 </a:t>
            </a:r>
            <a:r>
              <a:rPr lang="en-US" altLang="ko-KR" sz="3200" b="1" dirty="0">
                <a:solidFill>
                  <a:srgbClr val="4C74CC"/>
                </a:solidFill>
              </a:rPr>
              <a:t>– </a:t>
            </a:r>
            <a:r>
              <a:rPr lang="ko-KR" altLang="en-US" sz="3200" b="1" dirty="0">
                <a:solidFill>
                  <a:srgbClr val="4C74CC"/>
                </a:solidFill>
              </a:rPr>
              <a:t>사용자</a:t>
            </a:r>
            <a:r>
              <a:rPr lang="en-US" altLang="ko-KR" sz="3200" b="1" dirty="0">
                <a:solidFill>
                  <a:srgbClr val="4C74CC"/>
                </a:solidFill>
              </a:rPr>
              <a:t>: </a:t>
            </a:r>
            <a:r>
              <a:rPr lang="ko-KR" altLang="en-US" sz="3200" b="1" dirty="0">
                <a:solidFill>
                  <a:srgbClr val="4C74CC"/>
                </a:solidFill>
              </a:rPr>
              <a:t>메인 페이지</a:t>
            </a:r>
            <a:endParaRPr lang="en-US" altLang="ko-KR" sz="3200" b="1" dirty="0">
              <a:solidFill>
                <a:srgbClr val="4C74CC"/>
              </a:solidFill>
            </a:endParaRPr>
          </a:p>
          <a:p>
            <a:r>
              <a:rPr lang="en-US" altLang="ko-KR" sz="2400" b="1" dirty="0">
                <a:solidFill>
                  <a:srgbClr val="4C74CC"/>
                </a:solidFill>
              </a:rPr>
              <a:t>(</a:t>
            </a:r>
            <a:r>
              <a:rPr lang="ko-KR" altLang="en-US" sz="2400" b="1" dirty="0">
                <a:solidFill>
                  <a:srgbClr val="4C74CC"/>
                </a:solidFill>
              </a:rPr>
              <a:t>공지사항</a:t>
            </a:r>
            <a:r>
              <a:rPr lang="en-US" altLang="ko-KR" sz="2400" b="1" dirty="0">
                <a:solidFill>
                  <a:srgbClr val="4C74CC"/>
                </a:solidFill>
              </a:rPr>
              <a:t>, </a:t>
            </a:r>
            <a:r>
              <a:rPr lang="ko-KR" altLang="en-US" sz="2400" b="1" dirty="0">
                <a:solidFill>
                  <a:srgbClr val="4C74CC"/>
                </a:solidFill>
              </a:rPr>
              <a:t>광고용 배너 및</a:t>
            </a:r>
            <a:r>
              <a:rPr lang="en-US" altLang="ko-KR" sz="2400" b="1" dirty="0">
                <a:solidFill>
                  <a:srgbClr val="4C74CC"/>
                </a:solidFill>
              </a:rPr>
              <a:t> </a:t>
            </a:r>
            <a:r>
              <a:rPr lang="ko-KR" altLang="en-US" sz="2400" b="1" dirty="0">
                <a:solidFill>
                  <a:srgbClr val="4C74CC"/>
                </a:solidFill>
              </a:rPr>
              <a:t>캐러셀</a:t>
            </a:r>
            <a:r>
              <a:rPr lang="en-US" altLang="ko-KR" sz="2400" b="1" dirty="0">
                <a:solidFill>
                  <a:srgbClr val="4C74CC"/>
                </a:solidFill>
              </a:rPr>
              <a:t>)</a:t>
            </a:r>
            <a:endParaRPr lang="ko-KR" altLang="en-US" sz="2400" b="1" dirty="0">
              <a:solidFill>
                <a:srgbClr val="4C74CC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FB80C65-5C4F-47ED-B491-38FBA8E9BD85}"/>
              </a:ext>
            </a:extLst>
          </p:cNvPr>
          <p:cNvSpPr/>
          <p:nvPr/>
        </p:nvSpPr>
        <p:spPr>
          <a:xfrm>
            <a:off x="3065232" y="2201817"/>
            <a:ext cx="4234470" cy="223069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7E604290-0499-443F-85EA-698FA7AAD590}"/>
              </a:ext>
            </a:extLst>
          </p:cNvPr>
          <p:cNvCxnSpPr>
            <a:cxnSpLocks/>
          </p:cNvCxnSpPr>
          <p:nvPr/>
        </p:nvCxnSpPr>
        <p:spPr>
          <a:xfrm flipH="1">
            <a:off x="2107769" y="3034547"/>
            <a:ext cx="957464" cy="0"/>
          </a:xfrm>
          <a:prstGeom prst="straightConnector1">
            <a:avLst/>
          </a:prstGeom>
          <a:ln w="38100">
            <a:solidFill>
              <a:srgbClr val="4C74CC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7902C699-3F4B-45CA-985F-ADCFAF3B66DF}"/>
              </a:ext>
            </a:extLst>
          </p:cNvPr>
          <p:cNvSpPr txBox="1"/>
          <p:nvPr/>
        </p:nvSpPr>
        <p:spPr>
          <a:xfrm>
            <a:off x="270574" y="2709434"/>
            <a:ext cx="1874851" cy="646331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4C74CC"/>
                </a:solidFill>
              </a:rPr>
              <a:t>작성된 공지사항 목록을 보여줌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E5B2538C-127F-4580-A686-B5E231DFEAFD}"/>
              </a:ext>
            </a:extLst>
          </p:cNvPr>
          <p:cNvSpPr/>
          <p:nvPr/>
        </p:nvSpPr>
        <p:spPr>
          <a:xfrm>
            <a:off x="3065232" y="4516921"/>
            <a:ext cx="4193670" cy="13710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77520BE6-0267-4879-B89E-3CC758849016}"/>
              </a:ext>
            </a:extLst>
          </p:cNvPr>
          <p:cNvCxnSpPr>
            <a:cxnSpLocks/>
          </p:cNvCxnSpPr>
          <p:nvPr/>
        </p:nvCxnSpPr>
        <p:spPr>
          <a:xfrm flipH="1">
            <a:off x="2107768" y="5349651"/>
            <a:ext cx="957464" cy="0"/>
          </a:xfrm>
          <a:prstGeom prst="straightConnector1">
            <a:avLst/>
          </a:prstGeom>
          <a:ln w="38100">
            <a:solidFill>
              <a:srgbClr val="4C74CC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8064C608-DFEE-4E09-9A1C-639D80CDE87A}"/>
              </a:ext>
            </a:extLst>
          </p:cNvPr>
          <p:cNvSpPr/>
          <p:nvPr/>
        </p:nvSpPr>
        <p:spPr>
          <a:xfrm>
            <a:off x="7361684" y="2286222"/>
            <a:ext cx="2830940" cy="351895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78F41172-B766-4E6A-B17C-5B9CAE0E8B13}"/>
              </a:ext>
            </a:extLst>
          </p:cNvPr>
          <p:cNvCxnSpPr>
            <a:cxnSpLocks/>
          </p:cNvCxnSpPr>
          <p:nvPr/>
        </p:nvCxnSpPr>
        <p:spPr>
          <a:xfrm>
            <a:off x="10193068" y="2844719"/>
            <a:ext cx="562018" cy="0"/>
          </a:xfrm>
          <a:prstGeom prst="straightConnector1">
            <a:avLst/>
          </a:prstGeom>
          <a:ln w="38100">
            <a:solidFill>
              <a:srgbClr val="4C74CC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DFEDEF99-6D30-45E2-A593-C32E39E46D83}"/>
              </a:ext>
            </a:extLst>
          </p:cNvPr>
          <p:cNvSpPr txBox="1"/>
          <p:nvPr/>
        </p:nvSpPr>
        <p:spPr>
          <a:xfrm>
            <a:off x="662466" y="5173434"/>
            <a:ext cx="1599580" cy="369332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4C74CC"/>
                </a:solidFill>
              </a:rPr>
              <a:t>광고용 배너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2C52B9E-9002-4D57-9840-D5B0D038D7C9}"/>
              </a:ext>
            </a:extLst>
          </p:cNvPr>
          <p:cNvSpPr txBox="1"/>
          <p:nvPr/>
        </p:nvSpPr>
        <p:spPr>
          <a:xfrm>
            <a:off x="10833077" y="2550581"/>
            <a:ext cx="1599580" cy="646331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4C74CC"/>
                </a:solidFill>
              </a:rPr>
              <a:t>광고용 </a:t>
            </a:r>
            <a:endParaRPr lang="en-US" altLang="ko-KR" b="1" dirty="0">
              <a:solidFill>
                <a:srgbClr val="4C74CC"/>
              </a:solidFill>
            </a:endParaRPr>
          </a:p>
          <a:p>
            <a:r>
              <a:rPr lang="ko-KR" altLang="en-US" b="1" dirty="0">
                <a:solidFill>
                  <a:srgbClr val="4C74CC"/>
                </a:solidFill>
              </a:rPr>
              <a:t>캐러셀</a:t>
            </a:r>
          </a:p>
        </p:txBody>
      </p:sp>
    </p:spTree>
    <p:extLst>
      <p:ext uri="{BB962C8B-B14F-4D97-AF65-F5344CB8AC3E}">
        <p14:creationId xmlns:p14="http://schemas.microsoft.com/office/powerpoint/2010/main" val="115829965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26E99318-D4B8-48BB-AFE3-AEBEAA24198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9264" y="4061334"/>
            <a:ext cx="4273222" cy="2314662"/>
          </a:xfrm>
          <a:prstGeom prst="rect">
            <a:avLst/>
          </a:prstGeom>
          <a:ln w="38100">
            <a:solidFill>
              <a:srgbClr val="4C74CC"/>
            </a:solidFill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45AA012F-86C3-45B7-8ACD-976EEF95550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9264" y="847836"/>
            <a:ext cx="4273222" cy="2314662"/>
          </a:xfrm>
          <a:prstGeom prst="rect">
            <a:avLst/>
          </a:prstGeom>
          <a:ln w="38100">
            <a:solidFill>
              <a:srgbClr val="4C74CC"/>
            </a:solidFill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D8CA7E5-4B33-4A9B-B344-3689B635E27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902" y="2036168"/>
            <a:ext cx="4273222" cy="2314662"/>
          </a:xfrm>
          <a:prstGeom prst="rect">
            <a:avLst/>
          </a:prstGeom>
          <a:ln w="38100">
            <a:solidFill>
              <a:srgbClr val="4C74CC"/>
            </a:solidFill>
          </a:ln>
        </p:spPr>
      </p:pic>
      <p:sp>
        <p:nvSpPr>
          <p:cNvPr id="10" name="부제목 2">
            <a:extLst>
              <a:ext uri="{FF2B5EF4-FFF2-40B4-BE49-F238E27FC236}">
                <a16:creationId xmlns:a16="http://schemas.microsoft.com/office/drawing/2014/main" id="{50650A82-3AE6-40C4-895B-BFC97EB34E0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77516"/>
          </a:xfrm>
          <a:prstGeom prst="rect">
            <a:avLst/>
          </a:prstGeom>
          <a:solidFill>
            <a:srgbClr val="4C74CC"/>
          </a:solidFill>
        </p:spPr>
        <p:txBody>
          <a:bodyPr vert="horz" lIns="72000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17223EE5-E17A-48C3-94E0-531F3B7CCF52}"/>
              </a:ext>
            </a:extLst>
          </p:cNvPr>
          <p:cNvSpPr txBox="1">
            <a:spLocks/>
          </p:cNvSpPr>
          <p:nvPr/>
        </p:nvSpPr>
        <p:spPr>
          <a:xfrm>
            <a:off x="879514" y="661922"/>
            <a:ext cx="10271018" cy="14554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200" b="1" dirty="0">
                <a:solidFill>
                  <a:srgbClr val="4C74CC"/>
                </a:solidFill>
              </a:rPr>
              <a:t>화면설명 </a:t>
            </a:r>
            <a:r>
              <a:rPr lang="en-US" altLang="ko-KR" sz="3200" b="1" dirty="0">
                <a:solidFill>
                  <a:srgbClr val="4C74CC"/>
                </a:solidFill>
              </a:rPr>
              <a:t>– </a:t>
            </a:r>
            <a:r>
              <a:rPr lang="ko-KR" altLang="en-US" sz="3200" b="1" dirty="0">
                <a:solidFill>
                  <a:srgbClr val="4C74CC"/>
                </a:solidFill>
              </a:rPr>
              <a:t>사용자</a:t>
            </a:r>
            <a:r>
              <a:rPr lang="en-US" altLang="ko-KR" sz="3200" b="1" dirty="0">
                <a:solidFill>
                  <a:srgbClr val="4C74CC"/>
                </a:solidFill>
              </a:rPr>
              <a:t>: </a:t>
            </a:r>
            <a:r>
              <a:rPr lang="ko-KR" altLang="en-US" sz="3200" b="1" dirty="0">
                <a:solidFill>
                  <a:srgbClr val="4C74CC"/>
                </a:solidFill>
              </a:rPr>
              <a:t>회원가입</a:t>
            </a:r>
            <a:endParaRPr lang="en-US" altLang="ko-KR" sz="3200" b="1" dirty="0">
              <a:solidFill>
                <a:srgbClr val="4C74CC"/>
              </a:solidFill>
            </a:endParaRPr>
          </a:p>
          <a:p>
            <a:r>
              <a:rPr lang="en-US" altLang="ko-KR" sz="2400" b="1" dirty="0">
                <a:solidFill>
                  <a:srgbClr val="4C74CC"/>
                </a:solidFill>
              </a:rPr>
              <a:t>(</a:t>
            </a:r>
            <a:r>
              <a:rPr lang="ko-KR" altLang="en-US" sz="2400" b="1" dirty="0">
                <a:solidFill>
                  <a:srgbClr val="4C74CC"/>
                </a:solidFill>
              </a:rPr>
              <a:t>회원가입 약관 및 연령 선택</a:t>
            </a:r>
            <a:r>
              <a:rPr lang="en-US" altLang="ko-KR" sz="2400" b="1" dirty="0">
                <a:solidFill>
                  <a:srgbClr val="4C74CC"/>
                </a:solidFill>
              </a:rPr>
              <a:t>)</a:t>
            </a:r>
            <a:endParaRPr lang="ko-KR" altLang="en-US" sz="2400" b="1" dirty="0">
              <a:solidFill>
                <a:srgbClr val="4C74CC"/>
              </a:solidFill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8064C608-DFEE-4E09-9A1C-639D80CDE87A}"/>
              </a:ext>
            </a:extLst>
          </p:cNvPr>
          <p:cNvSpPr/>
          <p:nvPr/>
        </p:nvSpPr>
        <p:spPr>
          <a:xfrm>
            <a:off x="2895584" y="4195256"/>
            <a:ext cx="228615" cy="11004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78F41172-B766-4E6A-B17C-5B9CAE0E8B13}"/>
              </a:ext>
            </a:extLst>
          </p:cNvPr>
          <p:cNvCxnSpPr>
            <a:cxnSpLocks/>
          </p:cNvCxnSpPr>
          <p:nvPr/>
        </p:nvCxnSpPr>
        <p:spPr>
          <a:xfrm>
            <a:off x="5471886" y="2505442"/>
            <a:ext cx="1306285" cy="0"/>
          </a:xfrm>
          <a:prstGeom prst="straightConnector1">
            <a:avLst/>
          </a:prstGeom>
          <a:ln w="38100">
            <a:solidFill>
              <a:srgbClr val="4C74CC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72C52B9E-9002-4D57-9840-D5B0D038D7C9}"/>
              </a:ext>
            </a:extLst>
          </p:cNvPr>
          <p:cNvSpPr txBox="1"/>
          <p:nvPr/>
        </p:nvSpPr>
        <p:spPr>
          <a:xfrm>
            <a:off x="1914672" y="5845168"/>
            <a:ext cx="5048552" cy="646331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4C74CC"/>
                </a:solidFill>
              </a:rPr>
              <a:t>약관에 동의하지 않고 가입하기 버튼을 클릭 시</a:t>
            </a:r>
            <a:endParaRPr lang="en-US" altLang="ko-KR" b="1" dirty="0">
              <a:solidFill>
                <a:srgbClr val="4C74CC"/>
              </a:solidFill>
            </a:endParaRPr>
          </a:p>
          <a:p>
            <a:r>
              <a:rPr lang="en-US" altLang="ko-KR" b="1" dirty="0">
                <a:solidFill>
                  <a:srgbClr val="4C74CC"/>
                </a:solidFill>
              </a:rPr>
              <a:t>alert(); </a:t>
            </a:r>
            <a:r>
              <a:rPr lang="ko-KR" altLang="en-US" b="1" dirty="0">
                <a:solidFill>
                  <a:srgbClr val="4C74CC"/>
                </a:solidFill>
              </a:rPr>
              <a:t>호출 후 가입 제한</a:t>
            </a:r>
          </a:p>
        </p:txBody>
      </p:sp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id="{542C352A-085F-4200-8FF4-2DE4B5F9EB4B}"/>
              </a:ext>
            </a:extLst>
          </p:cNvPr>
          <p:cNvCxnSpPr>
            <a:cxnSpLocks/>
          </p:cNvCxnSpPr>
          <p:nvPr/>
        </p:nvCxnSpPr>
        <p:spPr>
          <a:xfrm>
            <a:off x="3024179" y="4345577"/>
            <a:ext cx="3763518" cy="1406951"/>
          </a:xfrm>
          <a:prstGeom prst="bentConnector3">
            <a:avLst>
              <a:gd name="adj1" fmla="val -515"/>
            </a:avLst>
          </a:prstGeom>
          <a:ln w="38100">
            <a:solidFill>
              <a:srgbClr val="4C74CC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F52D445D-227E-42B1-96EC-93D6A7B135B8}"/>
              </a:ext>
            </a:extLst>
          </p:cNvPr>
          <p:cNvSpPr txBox="1"/>
          <p:nvPr/>
        </p:nvSpPr>
        <p:spPr>
          <a:xfrm>
            <a:off x="5306677" y="2617602"/>
            <a:ext cx="1791547" cy="1200329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4C74CC"/>
                </a:solidFill>
              </a:rPr>
              <a:t>약관에 동의 후 가입하기 버튼 클릭 시 페이지 이동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7DD8EA8-BE7C-4FA3-862B-E775218634DA}"/>
              </a:ext>
            </a:extLst>
          </p:cNvPr>
          <p:cNvSpPr txBox="1"/>
          <p:nvPr/>
        </p:nvSpPr>
        <p:spPr>
          <a:xfrm>
            <a:off x="7848399" y="3259054"/>
            <a:ext cx="3043254" cy="369332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b="1">
                <a:solidFill>
                  <a:srgbClr val="4C74CC"/>
                </a:solidFill>
              </a:rPr>
              <a:t>회원가입 연령 선택 페이지</a:t>
            </a:r>
            <a:endParaRPr lang="ko-KR" altLang="en-US" b="1" dirty="0">
              <a:solidFill>
                <a:srgbClr val="4C74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7911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D39F86E3-2157-4ADD-91F4-8B3C9CB635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0"/>
            <a:ext cx="12192000" cy="577516"/>
          </a:xfrm>
          <a:solidFill>
            <a:srgbClr val="4C74CC"/>
          </a:solidFill>
        </p:spPr>
        <p:txBody>
          <a:bodyPr lIns="720000" anchor="ctr">
            <a:normAutofit/>
          </a:bodyPr>
          <a:lstStyle/>
          <a:p>
            <a:pPr algn="l"/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46" name="제목 1">
            <a:extLst>
              <a:ext uri="{FF2B5EF4-FFF2-40B4-BE49-F238E27FC236}">
                <a16:creationId xmlns:a16="http://schemas.microsoft.com/office/drawing/2014/main" id="{4023AB05-77CF-4B16-B94D-39F5AAB042BD}"/>
              </a:ext>
            </a:extLst>
          </p:cNvPr>
          <p:cNvSpPr txBox="1">
            <a:spLocks/>
          </p:cNvSpPr>
          <p:nvPr/>
        </p:nvSpPr>
        <p:spPr>
          <a:xfrm>
            <a:off x="879515" y="661922"/>
            <a:ext cx="6852780" cy="14554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solidFill>
                  <a:srgbClr val="4C74CC"/>
                </a:solidFill>
              </a:rPr>
              <a:t>테이블 명세서</a:t>
            </a:r>
          </a:p>
        </p:txBody>
      </p:sp>
      <p:graphicFrame>
        <p:nvGraphicFramePr>
          <p:cNvPr id="5" name="표 3">
            <a:extLst>
              <a:ext uri="{FF2B5EF4-FFF2-40B4-BE49-F238E27FC236}">
                <a16:creationId xmlns:a16="http://schemas.microsoft.com/office/drawing/2014/main" id="{C981DC2F-C4B8-45A0-AC1B-CA108EA5B9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8057722"/>
              </p:ext>
            </p:extLst>
          </p:nvPr>
        </p:nvGraphicFramePr>
        <p:xfrm>
          <a:off x="1006679" y="2087772"/>
          <a:ext cx="10234569" cy="4108307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650486">
                  <a:extLst>
                    <a:ext uri="{9D8B030D-6E8A-4147-A177-3AD203B41FA5}">
                      <a16:colId xmlns:a16="http://schemas.microsoft.com/office/drawing/2014/main" val="2511567869"/>
                    </a:ext>
                  </a:extLst>
                </a:gridCol>
                <a:gridCol w="1907385">
                  <a:extLst>
                    <a:ext uri="{9D8B030D-6E8A-4147-A177-3AD203B41FA5}">
                      <a16:colId xmlns:a16="http://schemas.microsoft.com/office/drawing/2014/main" val="2040563701"/>
                    </a:ext>
                  </a:extLst>
                </a:gridCol>
                <a:gridCol w="2558687">
                  <a:extLst>
                    <a:ext uri="{9D8B030D-6E8A-4147-A177-3AD203B41FA5}">
                      <a16:colId xmlns:a16="http://schemas.microsoft.com/office/drawing/2014/main" val="2918719821"/>
                    </a:ext>
                  </a:extLst>
                </a:gridCol>
                <a:gridCol w="1853110">
                  <a:extLst>
                    <a:ext uri="{9D8B030D-6E8A-4147-A177-3AD203B41FA5}">
                      <a16:colId xmlns:a16="http://schemas.microsoft.com/office/drawing/2014/main" val="2069191059"/>
                    </a:ext>
                  </a:extLst>
                </a:gridCol>
                <a:gridCol w="697823">
                  <a:extLst>
                    <a:ext uri="{9D8B030D-6E8A-4147-A177-3AD203B41FA5}">
                      <a16:colId xmlns:a16="http://schemas.microsoft.com/office/drawing/2014/main" val="1334530287"/>
                    </a:ext>
                  </a:extLst>
                </a:gridCol>
                <a:gridCol w="674564">
                  <a:extLst>
                    <a:ext uri="{9D8B030D-6E8A-4147-A177-3AD203B41FA5}">
                      <a16:colId xmlns:a16="http://schemas.microsoft.com/office/drawing/2014/main" val="2312428080"/>
                    </a:ext>
                  </a:extLst>
                </a:gridCol>
                <a:gridCol w="1892514">
                  <a:extLst>
                    <a:ext uri="{9D8B030D-6E8A-4147-A177-3AD203B41FA5}">
                      <a16:colId xmlns:a16="http://schemas.microsoft.com/office/drawing/2014/main" val="1791910317"/>
                    </a:ext>
                  </a:extLst>
                </a:gridCol>
              </a:tblGrid>
              <a:tr h="58690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rgbClr val="F6F2E9"/>
                          </a:solidFill>
                        </a:rPr>
                        <a:t>Table Name</a:t>
                      </a:r>
                      <a:endParaRPr lang="ko-KR" altLang="en-US" sz="16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rgbClr val="0070C0"/>
                          </a:solidFill>
                        </a:rPr>
                        <a:t>t_reserve</a:t>
                      </a:r>
                      <a:endParaRPr lang="ko-KR" altLang="en-US" sz="1600" b="1" dirty="0">
                        <a:solidFill>
                          <a:srgbClr val="0070C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rgbClr val="F6F2E9"/>
                          </a:solidFill>
                        </a:rPr>
                        <a:t>Table Comment</a:t>
                      </a:r>
                      <a:endParaRPr lang="ko-KR" altLang="en-US" sz="16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rgbClr val="0070C0"/>
                          </a:solidFill>
                        </a:rPr>
                        <a:t>예매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4585423"/>
                  </a:ext>
                </a:extLst>
              </a:tr>
              <a:tr h="5869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rgbClr val="F6F2E9"/>
                          </a:solidFill>
                        </a:rPr>
                        <a:t>No</a:t>
                      </a:r>
                      <a:endParaRPr lang="ko-KR" altLang="en-US" sz="16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rgbClr val="F6F2E9"/>
                          </a:solidFill>
                        </a:rPr>
                        <a:t>Column Name</a:t>
                      </a:r>
                      <a:endParaRPr lang="ko-KR" altLang="en-US" sz="16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rgbClr val="F6F2E9"/>
                          </a:solidFill>
                        </a:rPr>
                        <a:t>Column Comment</a:t>
                      </a:r>
                      <a:endParaRPr lang="ko-KR" altLang="en-US" sz="16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rgbClr val="F6F2E9"/>
                          </a:solidFill>
                        </a:rPr>
                        <a:t>Data Type</a:t>
                      </a:r>
                      <a:endParaRPr lang="ko-KR" altLang="en-US" sz="16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rgbClr val="F6F2E9"/>
                          </a:solidFill>
                        </a:rPr>
                        <a:t>PK/FK</a:t>
                      </a:r>
                      <a:endParaRPr lang="ko-KR" altLang="en-US" sz="1600" b="1" dirty="0">
                        <a:solidFill>
                          <a:srgbClr val="F6F2E9"/>
                        </a:solidFill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rgbClr val="F6F2E9"/>
                          </a:solidFill>
                        </a:rPr>
                        <a:t>Null</a:t>
                      </a:r>
                      <a:endParaRPr lang="ko-KR" altLang="en-US" sz="1600" b="1" dirty="0">
                        <a:solidFill>
                          <a:srgbClr val="F6F2E9"/>
                        </a:solidFill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rgbClr val="F6F2E9"/>
                          </a:solidFill>
                        </a:rPr>
                        <a:t>Note</a:t>
                      </a:r>
                      <a:endParaRPr lang="ko-KR" altLang="en-US" sz="16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2034005"/>
                  </a:ext>
                </a:extLst>
              </a:tr>
              <a:tr h="5869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rgbClr val="4C74CC"/>
                          </a:solidFill>
                        </a:rPr>
                        <a:t>1</a:t>
                      </a:r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rgbClr val="4C74CC"/>
                          </a:solidFill>
                        </a:rPr>
                        <a:t>rno</a:t>
                      </a:r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rgbClr val="4C74CC"/>
                          </a:solidFill>
                        </a:rPr>
                        <a:t>아이디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rgbClr val="4C74CC"/>
                          </a:solidFill>
                        </a:rPr>
                        <a:t>INT</a:t>
                      </a:r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rgbClr val="4C74CC"/>
                          </a:solidFill>
                        </a:rPr>
                        <a:t>PK</a:t>
                      </a:r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rgbClr val="4C74CC"/>
                          </a:solidFill>
                        </a:rPr>
                        <a:t>N</a:t>
                      </a:r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1" dirty="0">
                          <a:solidFill>
                            <a:srgbClr val="4C74CC"/>
                          </a:solidFill>
                        </a:rPr>
                        <a:t>AI</a:t>
                      </a:r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marL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6191062"/>
                  </a:ext>
                </a:extLst>
              </a:tr>
              <a:tr h="5869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rgbClr val="4C74CC"/>
                          </a:solidFill>
                        </a:rPr>
                        <a:t>2</a:t>
                      </a:r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rgbClr val="4C74CC"/>
                          </a:solidFill>
                        </a:rPr>
                        <a:t>rid</a:t>
                      </a:r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rgbClr val="4C74CC"/>
                          </a:solidFill>
                        </a:rPr>
                        <a:t>비밀번호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rgbClr val="4C74CC"/>
                          </a:solidFill>
                        </a:rPr>
                        <a:t>VARCHAR(50)</a:t>
                      </a:r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rgbClr val="4C74CC"/>
                          </a:solidFill>
                        </a:rPr>
                        <a:t>N</a:t>
                      </a:r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marL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4559137"/>
                  </a:ext>
                </a:extLst>
              </a:tr>
              <a:tr h="5869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rgbClr val="4C74CC"/>
                          </a:solidFill>
                        </a:rPr>
                        <a:t>3</a:t>
                      </a:r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rgbClr val="4C74CC"/>
                          </a:solidFill>
                        </a:rPr>
                        <a:t>rtitle</a:t>
                      </a:r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rgbClr val="4C74CC"/>
                          </a:solidFill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rgbClr val="4C74CC"/>
                          </a:solidFill>
                        </a:rPr>
                        <a:t>VARCHAR(50)</a:t>
                      </a:r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C74CC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N</a:t>
                      </a:r>
                      <a:endParaRPr kumimoji="0" lang="ko-KR" altLang="en-US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C74CC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marL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1714689"/>
                  </a:ext>
                </a:extLst>
              </a:tr>
              <a:tr h="5869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rgbClr val="4C74CC"/>
                          </a:solidFill>
                        </a:rPr>
                        <a:t>4</a:t>
                      </a:r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rgbClr val="4C74CC"/>
                          </a:solidFill>
                        </a:rPr>
                        <a:t>rgenre</a:t>
                      </a:r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rgbClr val="4C74CC"/>
                          </a:solidFill>
                        </a:rPr>
                        <a:t>이메일 주소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rgbClr val="4C74CC"/>
                          </a:solidFill>
                        </a:rPr>
                        <a:t>VARCHAR(20)</a:t>
                      </a:r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C74CC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N</a:t>
                      </a:r>
                      <a:endParaRPr kumimoji="0" lang="ko-KR" altLang="en-US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C74CC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marL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5288328"/>
                  </a:ext>
                </a:extLst>
              </a:tr>
              <a:tr h="5869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rgbClr val="4C74CC"/>
                          </a:solidFill>
                        </a:rPr>
                        <a:t>5</a:t>
                      </a:r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rgbClr val="4C74CC"/>
                          </a:solidFill>
                        </a:rPr>
                        <a:t>reservationDate</a:t>
                      </a:r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rgbClr val="4C74CC"/>
                          </a:solidFill>
                        </a:rPr>
                        <a:t>예매일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rgbClr val="4C74CC"/>
                          </a:solidFill>
                        </a:rPr>
                        <a:t>TIMESTAMP</a:t>
                      </a:r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CURRENT_TIMESTAMP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marL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11081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15416442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CBBC6C60-4BC7-4F64-9EDA-D1BF2A3228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10655" y="1944265"/>
            <a:ext cx="8421446" cy="4562731"/>
          </a:xfrm>
          <a:prstGeom prst="rect">
            <a:avLst/>
          </a:prstGeom>
          <a:ln w="38100">
            <a:solidFill>
              <a:srgbClr val="4C74CC"/>
            </a:solidFill>
          </a:ln>
        </p:spPr>
      </p:pic>
      <p:sp>
        <p:nvSpPr>
          <p:cNvPr id="10" name="부제목 2">
            <a:extLst>
              <a:ext uri="{FF2B5EF4-FFF2-40B4-BE49-F238E27FC236}">
                <a16:creationId xmlns:a16="http://schemas.microsoft.com/office/drawing/2014/main" id="{50650A82-3AE6-40C4-895B-BFC97EB34E0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77516"/>
          </a:xfrm>
          <a:prstGeom prst="rect">
            <a:avLst/>
          </a:prstGeom>
          <a:solidFill>
            <a:srgbClr val="4C74CC"/>
          </a:solidFill>
        </p:spPr>
        <p:txBody>
          <a:bodyPr vert="horz" lIns="72000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17223EE5-E17A-48C3-94E0-531F3B7CCF52}"/>
              </a:ext>
            </a:extLst>
          </p:cNvPr>
          <p:cNvSpPr txBox="1">
            <a:spLocks/>
          </p:cNvSpPr>
          <p:nvPr/>
        </p:nvSpPr>
        <p:spPr>
          <a:xfrm>
            <a:off x="879514" y="661922"/>
            <a:ext cx="10271018" cy="14554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200" b="1" dirty="0">
                <a:solidFill>
                  <a:srgbClr val="4C74CC"/>
                </a:solidFill>
              </a:rPr>
              <a:t>화면설명 </a:t>
            </a:r>
            <a:r>
              <a:rPr lang="en-US" altLang="ko-KR" sz="3200" b="1" dirty="0">
                <a:solidFill>
                  <a:srgbClr val="4C74CC"/>
                </a:solidFill>
              </a:rPr>
              <a:t>– </a:t>
            </a:r>
            <a:r>
              <a:rPr lang="ko-KR" altLang="en-US" sz="3200" b="1" dirty="0">
                <a:solidFill>
                  <a:srgbClr val="4C74CC"/>
                </a:solidFill>
              </a:rPr>
              <a:t>사용자</a:t>
            </a:r>
            <a:r>
              <a:rPr lang="en-US" altLang="ko-KR" sz="3200" b="1" dirty="0">
                <a:solidFill>
                  <a:srgbClr val="4C74CC"/>
                </a:solidFill>
              </a:rPr>
              <a:t>: </a:t>
            </a:r>
            <a:r>
              <a:rPr lang="ko-KR" altLang="en-US" sz="3200" b="1" dirty="0">
                <a:solidFill>
                  <a:srgbClr val="4C74CC"/>
                </a:solidFill>
              </a:rPr>
              <a:t>회원가입</a:t>
            </a:r>
            <a:endParaRPr lang="en-US" altLang="ko-KR" sz="3200" b="1" dirty="0">
              <a:solidFill>
                <a:srgbClr val="4C74CC"/>
              </a:solidFill>
            </a:endParaRPr>
          </a:p>
          <a:p>
            <a:r>
              <a:rPr lang="en-US" altLang="ko-KR" sz="2400" b="1" dirty="0">
                <a:solidFill>
                  <a:srgbClr val="4C74CC"/>
                </a:solidFill>
              </a:rPr>
              <a:t>(</a:t>
            </a:r>
            <a:r>
              <a:rPr lang="ko-KR" altLang="en-US" sz="2400" b="1" dirty="0">
                <a:solidFill>
                  <a:srgbClr val="4C74CC"/>
                </a:solidFill>
              </a:rPr>
              <a:t>회원가입 폼</a:t>
            </a:r>
            <a:r>
              <a:rPr lang="en-US" altLang="ko-KR" sz="2400" b="1" dirty="0">
                <a:solidFill>
                  <a:srgbClr val="4C74CC"/>
                </a:solidFill>
              </a:rPr>
              <a:t>)</a:t>
            </a:r>
            <a:endParaRPr lang="ko-KR" altLang="en-US" sz="2400" b="1" dirty="0">
              <a:solidFill>
                <a:srgbClr val="4C74CC"/>
              </a:solidFill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78F41172-B766-4E6A-B17C-5B9CAE0E8B13}"/>
              </a:ext>
            </a:extLst>
          </p:cNvPr>
          <p:cNvCxnSpPr>
            <a:cxnSpLocks/>
          </p:cNvCxnSpPr>
          <p:nvPr/>
        </p:nvCxnSpPr>
        <p:spPr>
          <a:xfrm flipH="1">
            <a:off x="4792580" y="4567232"/>
            <a:ext cx="2086859" cy="0"/>
          </a:xfrm>
          <a:prstGeom prst="straightConnector1">
            <a:avLst/>
          </a:prstGeom>
          <a:ln w="38100">
            <a:solidFill>
              <a:srgbClr val="4C74CC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72C52B9E-9002-4D57-9840-D5B0D038D7C9}"/>
              </a:ext>
            </a:extLst>
          </p:cNvPr>
          <p:cNvSpPr txBox="1"/>
          <p:nvPr/>
        </p:nvSpPr>
        <p:spPr>
          <a:xfrm>
            <a:off x="699367" y="3870842"/>
            <a:ext cx="4094242" cy="1600438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rgbClr val="4C74CC"/>
                </a:solidFill>
              </a:rPr>
              <a:t>연령 선택 페이지에서 </a:t>
            </a:r>
            <a:r>
              <a:rPr lang="en-US" altLang="ko-KR" sz="1400" b="1" dirty="0">
                <a:solidFill>
                  <a:srgbClr val="FF0000"/>
                </a:solidFill>
              </a:rPr>
              <a:t>14</a:t>
            </a:r>
            <a:r>
              <a:rPr lang="ko-KR" altLang="en-US" sz="1400" b="1" dirty="0">
                <a:solidFill>
                  <a:srgbClr val="FF0000"/>
                </a:solidFill>
              </a:rPr>
              <a:t>세 이상 사용자</a:t>
            </a:r>
            <a:r>
              <a:rPr lang="ko-KR" altLang="en-US" sz="1400" b="1" dirty="0">
                <a:solidFill>
                  <a:srgbClr val="4C74CC"/>
                </a:solidFill>
              </a:rPr>
              <a:t>를 </a:t>
            </a:r>
            <a:endParaRPr lang="en-US" altLang="ko-KR" sz="1400" b="1" dirty="0">
              <a:solidFill>
                <a:srgbClr val="4C74CC"/>
              </a:solidFill>
            </a:endParaRPr>
          </a:p>
          <a:p>
            <a:r>
              <a:rPr lang="ko-KR" altLang="en-US" sz="1400" b="1" dirty="0">
                <a:solidFill>
                  <a:srgbClr val="4C74CC"/>
                </a:solidFill>
              </a:rPr>
              <a:t>선택한 사용자가 </a:t>
            </a:r>
            <a:r>
              <a:rPr lang="en-US" altLang="ko-KR" sz="1400" b="1" dirty="0">
                <a:solidFill>
                  <a:srgbClr val="4C74CC"/>
                </a:solidFill>
              </a:rPr>
              <a:t>14</a:t>
            </a:r>
            <a:r>
              <a:rPr lang="ko-KR" altLang="en-US" sz="1400" b="1" dirty="0">
                <a:solidFill>
                  <a:srgbClr val="4C74CC"/>
                </a:solidFill>
              </a:rPr>
              <a:t>세 미만 생년월일을 입력 시 </a:t>
            </a:r>
            <a:endParaRPr lang="en-US" altLang="ko-KR" sz="1400" b="1" dirty="0">
              <a:solidFill>
                <a:srgbClr val="4C74CC"/>
              </a:solidFill>
            </a:endParaRPr>
          </a:p>
          <a:p>
            <a:r>
              <a:rPr lang="ko-KR" altLang="en-US" sz="1400" b="1" dirty="0">
                <a:solidFill>
                  <a:srgbClr val="4C74CC"/>
                </a:solidFill>
              </a:rPr>
              <a:t>유효성 검사로 </a:t>
            </a:r>
            <a:r>
              <a:rPr lang="en-US" altLang="ko-KR" sz="1400" b="1" dirty="0">
                <a:solidFill>
                  <a:srgbClr val="4C74CC"/>
                </a:solidFill>
              </a:rPr>
              <a:t>alert(); </a:t>
            </a:r>
            <a:r>
              <a:rPr lang="ko-KR" altLang="en-US" sz="1400" b="1" dirty="0">
                <a:solidFill>
                  <a:srgbClr val="4C74CC"/>
                </a:solidFill>
              </a:rPr>
              <a:t>호출</a:t>
            </a:r>
            <a:endParaRPr lang="en-US" altLang="ko-KR" sz="1400" b="1" dirty="0">
              <a:solidFill>
                <a:srgbClr val="4C74CC"/>
              </a:solidFill>
            </a:endParaRPr>
          </a:p>
          <a:p>
            <a:endParaRPr lang="en-US" altLang="ko-KR" sz="1400" b="1" dirty="0">
              <a:solidFill>
                <a:srgbClr val="4C74CC"/>
              </a:solidFill>
            </a:endParaRPr>
          </a:p>
          <a:p>
            <a:r>
              <a:rPr lang="ko-KR" altLang="en-US" sz="1400" b="1" dirty="0">
                <a:solidFill>
                  <a:srgbClr val="4C74CC"/>
                </a:solidFill>
              </a:rPr>
              <a:t>연령 선택 페이지에서 </a:t>
            </a:r>
            <a:r>
              <a:rPr lang="en-US" altLang="ko-KR" sz="1400" b="1" dirty="0">
                <a:solidFill>
                  <a:srgbClr val="FF0000"/>
                </a:solidFill>
              </a:rPr>
              <a:t>14</a:t>
            </a:r>
            <a:r>
              <a:rPr lang="ko-KR" altLang="en-US" sz="1400" b="1" dirty="0">
                <a:solidFill>
                  <a:srgbClr val="FF0000"/>
                </a:solidFill>
              </a:rPr>
              <a:t>세 미만 사용자</a:t>
            </a:r>
            <a:r>
              <a:rPr lang="ko-KR" altLang="en-US" sz="1400" b="1" dirty="0">
                <a:solidFill>
                  <a:srgbClr val="4C74CC"/>
                </a:solidFill>
              </a:rPr>
              <a:t>를 </a:t>
            </a:r>
            <a:endParaRPr lang="en-US" altLang="ko-KR" sz="1400" b="1" dirty="0">
              <a:solidFill>
                <a:srgbClr val="4C74CC"/>
              </a:solidFill>
            </a:endParaRPr>
          </a:p>
          <a:p>
            <a:r>
              <a:rPr lang="ko-KR" altLang="en-US" sz="1400" b="1" dirty="0">
                <a:solidFill>
                  <a:srgbClr val="4C74CC"/>
                </a:solidFill>
              </a:rPr>
              <a:t>선택한 사용자가 </a:t>
            </a:r>
            <a:r>
              <a:rPr lang="en-US" altLang="ko-KR" sz="1400" b="1" dirty="0">
                <a:solidFill>
                  <a:srgbClr val="4C74CC"/>
                </a:solidFill>
              </a:rPr>
              <a:t>14</a:t>
            </a:r>
            <a:r>
              <a:rPr lang="ko-KR" altLang="en-US" sz="1400" b="1" dirty="0">
                <a:solidFill>
                  <a:srgbClr val="4C74CC"/>
                </a:solidFill>
              </a:rPr>
              <a:t>세 이상 생년월일을 입력 시 </a:t>
            </a:r>
            <a:endParaRPr lang="en-US" altLang="ko-KR" sz="1400" b="1" dirty="0">
              <a:solidFill>
                <a:srgbClr val="4C74CC"/>
              </a:solidFill>
            </a:endParaRPr>
          </a:p>
          <a:p>
            <a:r>
              <a:rPr lang="ko-KR" altLang="en-US" sz="1400" b="1" dirty="0">
                <a:solidFill>
                  <a:srgbClr val="4C74CC"/>
                </a:solidFill>
              </a:rPr>
              <a:t>유효성 검사로 </a:t>
            </a:r>
            <a:r>
              <a:rPr lang="en-US" altLang="ko-KR" sz="1400" b="1" dirty="0">
                <a:solidFill>
                  <a:srgbClr val="4C74CC"/>
                </a:solidFill>
              </a:rPr>
              <a:t>alert(); </a:t>
            </a:r>
            <a:r>
              <a:rPr lang="ko-KR" altLang="en-US" sz="1400" b="1" dirty="0">
                <a:solidFill>
                  <a:srgbClr val="4C74CC"/>
                </a:solidFill>
              </a:rPr>
              <a:t>호출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F860F19-7623-400C-A698-9073A61C366B}"/>
              </a:ext>
            </a:extLst>
          </p:cNvPr>
          <p:cNvSpPr/>
          <p:nvPr/>
        </p:nvSpPr>
        <p:spPr>
          <a:xfrm>
            <a:off x="6873240" y="4461715"/>
            <a:ext cx="1371614" cy="20934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4C0910B-51A2-4E2E-8F33-E20CE0748948}"/>
              </a:ext>
            </a:extLst>
          </p:cNvPr>
          <p:cNvSpPr txBox="1"/>
          <p:nvPr/>
        </p:nvSpPr>
        <p:spPr>
          <a:xfrm>
            <a:off x="8590327" y="3131144"/>
            <a:ext cx="2407640" cy="40011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solidFill>
                  <a:srgbClr val="4C74CC"/>
                </a:solidFill>
              </a:rPr>
              <a:t>특수문자를 포함한 </a:t>
            </a:r>
            <a:r>
              <a:rPr lang="en-US" altLang="ko-KR" sz="1000" b="1" dirty="0">
                <a:solidFill>
                  <a:srgbClr val="4C74CC"/>
                </a:solidFill>
              </a:rPr>
              <a:t>8</a:t>
            </a:r>
            <a:r>
              <a:rPr lang="ko-KR" altLang="en-US" sz="1000" b="1" dirty="0">
                <a:solidFill>
                  <a:srgbClr val="4C74CC"/>
                </a:solidFill>
              </a:rPr>
              <a:t>자 이상이 </a:t>
            </a:r>
            <a:endParaRPr lang="en-US" altLang="ko-KR" sz="1000" b="1" dirty="0">
              <a:solidFill>
                <a:srgbClr val="4C74CC"/>
              </a:solidFill>
            </a:endParaRPr>
          </a:p>
          <a:p>
            <a:r>
              <a:rPr lang="ko-KR" altLang="en-US" sz="1000" b="1" dirty="0">
                <a:solidFill>
                  <a:srgbClr val="4C74CC"/>
                </a:solidFill>
              </a:rPr>
              <a:t>아닐 경우 유효성 검사로 </a:t>
            </a:r>
            <a:r>
              <a:rPr lang="en-US" altLang="ko-KR" sz="1000" b="1" dirty="0">
                <a:solidFill>
                  <a:srgbClr val="4C74CC"/>
                </a:solidFill>
              </a:rPr>
              <a:t>alert(); </a:t>
            </a:r>
            <a:r>
              <a:rPr lang="ko-KR" altLang="en-US" sz="1000" b="1" dirty="0">
                <a:solidFill>
                  <a:srgbClr val="4C74CC"/>
                </a:solidFill>
              </a:rPr>
              <a:t>호출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957A966-964D-41F2-80CE-F16BD136EA36}"/>
              </a:ext>
            </a:extLst>
          </p:cNvPr>
          <p:cNvSpPr txBox="1"/>
          <p:nvPr/>
        </p:nvSpPr>
        <p:spPr>
          <a:xfrm>
            <a:off x="8589692" y="3940345"/>
            <a:ext cx="1777625" cy="553998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solidFill>
                  <a:srgbClr val="4C74CC"/>
                </a:solidFill>
              </a:rPr>
              <a:t>위의 비밀번호와 같지 않을 경우 유효성 검사로 </a:t>
            </a:r>
            <a:r>
              <a:rPr lang="en-US" altLang="ko-KR" sz="1000" b="1" dirty="0">
                <a:solidFill>
                  <a:srgbClr val="4C74CC"/>
                </a:solidFill>
              </a:rPr>
              <a:t>alert(); </a:t>
            </a:r>
            <a:r>
              <a:rPr lang="ko-KR" altLang="en-US" sz="1000" b="1" dirty="0">
                <a:solidFill>
                  <a:srgbClr val="4C74CC"/>
                </a:solidFill>
              </a:rPr>
              <a:t>호출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ED917DA-8481-4560-ADF6-901EA6022645}"/>
              </a:ext>
            </a:extLst>
          </p:cNvPr>
          <p:cNvSpPr txBox="1"/>
          <p:nvPr/>
        </p:nvSpPr>
        <p:spPr>
          <a:xfrm>
            <a:off x="8616838" y="4824480"/>
            <a:ext cx="1735176" cy="553998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solidFill>
                  <a:srgbClr val="4C74CC"/>
                </a:solidFill>
              </a:rPr>
              <a:t>010-0000-0000</a:t>
            </a:r>
            <a:r>
              <a:rPr lang="ko-KR" altLang="en-US" sz="1000" b="1" dirty="0">
                <a:solidFill>
                  <a:srgbClr val="4C74CC"/>
                </a:solidFill>
              </a:rPr>
              <a:t>의 형태로 </a:t>
            </a:r>
            <a:endParaRPr lang="en-US" altLang="ko-KR" sz="1000" b="1" dirty="0">
              <a:solidFill>
                <a:srgbClr val="4C74CC"/>
              </a:solidFill>
            </a:endParaRPr>
          </a:p>
          <a:p>
            <a:r>
              <a:rPr lang="ko-KR" altLang="en-US" sz="1000" b="1" dirty="0">
                <a:solidFill>
                  <a:srgbClr val="4C74CC"/>
                </a:solidFill>
              </a:rPr>
              <a:t>입력하지 않을 경우 </a:t>
            </a:r>
            <a:endParaRPr lang="en-US" altLang="ko-KR" sz="1000" b="1" dirty="0">
              <a:solidFill>
                <a:srgbClr val="4C74CC"/>
              </a:solidFill>
            </a:endParaRPr>
          </a:p>
          <a:p>
            <a:r>
              <a:rPr lang="ko-KR" altLang="en-US" sz="1000" b="1" dirty="0">
                <a:solidFill>
                  <a:srgbClr val="4C74CC"/>
                </a:solidFill>
              </a:rPr>
              <a:t>유효성 검사로 </a:t>
            </a:r>
            <a:r>
              <a:rPr lang="en-US" altLang="ko-KR" sz="1000" b="1" dirty="0">
                <a:solidFill>
                  <a:srgbClr val="4C74CC"/>
                </a:solidFill>
              </a:rPr>
              <a:t>alert(); </a:t>
            </a:r>
            <a:r>
              <a:rPr lang="ko-KR" altLang="en-US" sz="1000" b="1" dirty="0">
                <a:solidFill>
                  <a:srgbClr val="4C74CC"/>
                </a:solidFill>
              </a:rPr>
              <a:t>호출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501F4F6-3EEC-4295-93A8-1B10EDB7D0DC}"/>
              </a:ext>
            </a:extLst>
          </p:cNvPr>
          <p:cNvSpPr/>
          <p:nvPr/>
        </p:nvSpPr>
        <p:spPr>
          <a:xfrm>
            <a:off x="6819090" y="4908911"/>
            <a:ext cx="1511178" cy="20934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99A9C313-753C-4DDD-B7B1-1760F964606A}"/>
              </a:ext>
            </a:extLst>
          </p:cNvPr>
          <p:cNvCxnSpPr>
            <a:cxnSpLocks/>
          </p:cNvCxnSpPr>
          <p:nvPr/>
        </p:nvCxnSpPr>
        <p:spPr>
          <a:xfrm>
            <a:off x="8342968" y="5020237"/>
            <a:ext cx="302004" cy="0"/>
          </a:xfrm>
          <a:prstGeom prst="straightConnector1">
            <a:avLst/>
          </a:prstGeom>
          <a:ln w="38100">
            <a:solidFill>
              <a:srgbClr val="4C74CC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6D9D046-F3E3-4D99-B199-779F1CAB62CD}"/>
              </a:ext>
            </a:extLst>
          </p:cNvPr>
          <p:cNvSpPr/>
          <p:nvPr/>
        </p:nvSpPr>
        <p:spPr>
          <a:xfrm>
            <a:off x="6801677" y="4001809"/>
            <a:ext cx="1511178" cy="20934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A71AF14A-F678-48E8-855B-C268A7724942}"/>
              </a:ext>
            </a:extLst>
          </p:cNvPr>
          <p:cNvCxnSpPr>
            <a:cxnSpLocks/>
          </p:cNvCxnSpPr>
          <p:nvPr/>
        </p:nvCxnSpPr>
        <p:spPr>
          <a:xfrm>
            <a:off x="8325555" y="4104746"/>
            <a:ext cx="302004" cy="0"/>
          </a:xfrm>
          <a:prstGeom prst="straightConnector1">
            <a:avLst/>
          </a:prstGeom>
          <a:ln w="38100">
            <a:solidFill>
              <a:srgbClr val="4C74CC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9C84344-0460-499D-9974-8D55A3A68C0D}"/>
              </a:ext>
            </a:extLst>
          </p:cNvPr>
          <p:cNvSpPr/>
          <p:nvPr/>
        </p:nvSpPr>
        <p:spPr>
          <a:xfrm>
            <a:off x="6873239" y="3751248"/>
            <a:ext cx="1439615" cy="20934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6" name="연결선: 꺾임 5">
            <a:extLst>
              <a:ext uri="{FF2B5EF4-FFF2-40B4-BE49-F238E27FC236}">
                <a16:creationId xmlns:a16="http://schemas.microsoft.com/office/drawing/2014/main" id="{7A1ED9EF-21BD-4D94-A2A8-05057DF61D6C}"/>
              </a:ext>
            </a:extLst>
          </p:cNvPr>
          <p:cNvCxnSpPr/>
          <p:nvPr/>
        </p:nvCxnSpPr>
        <p:spPr>
          <a:xfrm flipV="1">
            <a:off x="8170877" y="3296640"/>
            <a:ext cx="443982" cy="429208"/>
          </a:xfrm>
          <a:prstGeom prst="bentConnector3">
            <a:avLst>
              <a:gd name="adj1" fmla="val -4795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8488109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그림 31">
            <a:extLst>
              <a:ext uri="{FF2B5EF4-FFF2-40B4-BE49-F238E27FC236}">
                <a16:creationId xmlns:a16="http://schemas.microsoft.com/office/drawing/2014/main" id="{764E10E6-12C8-4C39-9F79-04830D16C0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4909" y="5477113"/>
            <a:ext cx="4845346" cy="891098"/>
          </a:xfrm>
          <a:prstGeom prst="rect">
            <a:avLst/>
          </a:prstGeom>
        </p:spPr>
      </p:pic>
      <p:sp>
        <p:nvSpPr>
          <p:cNvPr id="10" name="부제목 2">
            <a:extLst>
              <a:ext uri="{FF2B5EF4-FFF2-40B4-BE49-F238E27FC236}">
                <a16:creationId xmlns:a16="http://schemas.microsoft.com/office/drawing/2014/main" id="{50650A82-3AE6-40C4-895B-BFC97EB34E0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77516"/>
          </a:xfrm>
          <a:prstGeom prst="rect">
            <a:avLst/>
          </a:prstGeom>
          <a:solidFill>
            <a:srgbClr val="4C74CC"/>
          </a:solidFill>
        </p:spPr>
        <p:txBody>
          <a:bodyPr vert="horz" lIns="72000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17223EE5-E17A-48C3-94E0-531F3B7CCF52}"/>
              </a:ext>
            </a:extLst>
          </p:cNvPr>
          <p:cNvSpPr txBox="1">
            <a:spLocks/>
          </p:cNvSpPr>
          <p:nvPr/>
        </p:nvSpPr>
        <p:spPr>
          <a:xfrm>
            <a:off x="879514" y="661922"/>
            <a:ext cx="10271018" cy="14554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200" b="1" dirty="0">
                <a:solidFill>
                  <a:srgbClr val="4C74CC"/>
                </a:solidFill>
              </a:rPr>
              <a:t>화면설명 </a:t>
            </a:r>
            <a:r>
              <a:rPr lang="en-US" altLang="ko-KR" sz="3200" b="1" dirty="0">
                <a:solidFill>
                  <a:srgbClr val="4C74CC"/>
                </a:solidFill>
              </a:rPr>
              <a:t>– </a:t>
            </a:r>
            <a:r>
              <a:rPr lang="ko-KR" altLang="en-US" sz="3200" b="1" dirty="0">
                <a:solidFill>
                  <a:srgbClr val="4C74CC"/>
                </a:solidFill>
              </a:rPr>
              <a:t>사용자</a:t>
            </a:r>
            <a:r>
              <a:rPr lang="en-US" altLang="ko-KR" sz="3200" b="1" dirty="0">
                <a:solidFill>
                  <a:srgbClr val="4C74CC"/>
                </a:solidFill>
              </a:rPr>
              <a:t>: </a:t>
            </a:r>
            <a:r>
              <a:rPr lang="ko-KR" altLang="en-US" sz="3200" b="1" dirty="0">
                <a:solidFill>
                  <a:srgbClr val="4C74CC"/>
                </a:solidFill>
              </a:rPr>
              <a:t>회원가입</a:t>
            </a:r>
            <a:endParaRPr lang="en-US" altLang="ko-KR" sz="3200" b="1" dirty="0">
              <a:solidFill>
                <a:srgbClr val="4C74CC"/>
              </a:solidFill>
            </a:endParaRPr>
          </a:p>
          <a:p>
            <a:r>
              <a:rPr lang="en-US" altLang="ko-KR" sz="2400" b="1" dirty="0">
                <a:solidFill>
                  <a:srgbClr val="4C74CC"/>
                </a:solidFill>
              </a:rPr>
              <a:t>(14</a:t>
            </a:r>
            <a:r>
              <a:rPr lang="ko-KR" altLang="en-US" sz="2400" b="1" dirty="0">
                <a:solidFill>
                  <a:srgbClr val="4C74CC"/>
                </a:solidFill>
              </a:rPr>
              <a:t>세 이상 사용자</a:t>
            </a:r>
            <a:r>
              <a:rPr lang="en-US" altLang="ko-KR" sz="2400" b="1" dirty="0">
                <a:solidFill>
                  <a:srgbClr val="4C74CC"/>
                </a:solidFill>
              </a:rPr>
              <a:t>)</a:t>
            </a:r>
            <a:endParaRPr lang="ko-KR" altLang="en-US" sz="2400" b="1" dirty="0">
              <a:solidFill>
                <a:srgbClr val="4C74CC"/>
              </a:solidFill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7D2C41AD-B0C7-425A-8B8E-9F4532C284E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604" y="1973450"/>
            <a:ext cx="2918668" cy="1580945"/>
          </a:xfrm>
          <a:prstGeom prst="rect">
            <a:avLst/>
          </a:prstGeom>
          <a:ln w="38100">
            <a:solidFill>
              <a:srgbClr val="4C74CC"/>
            </a:solidFill>
          </a:ln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C7A7A59E-6080-444C-8F62-A5FAEC047A1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0261" y="1560902"/>
            <a:ext cx="1591479" cy="2313040"/>
          </a:xfrm>
          <a:prstGeom prst="rect">
            <a:avLst/>
          </a:prstGeom>
          <a:ln w="38100">
            <a:solidFill>
              <a:srgbClr val="4C74CC"/>
            </a:solidFill>
          </a:ln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3D14323D-5ECD-4932-BE88-ABEA7B87BF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31729" y="1973449"/>
            <a:ext cx="2918064" cy="1580945"/>
          </a:xfrm>
          <a:prstGeom prst="rect">
            <a:avLst/>
          </a:prstGeom>
          <a:ln w="38100">
            <a:solidFill>
              <a:srgbClr val="4C74CC"/>
            </a:solidFill>
          </a:ln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E2B2AC72-BEF9-4950-AC49-47B34636A2A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604" y="4159856"/>
            <a:ext cx="2918668" cy="1580945"/>
          </a:xfrm>
          <a:prstGeom prst="rect">
            <a:avLst/>
          </a:prstGeom>
          <a:ln w="38100">
            <a:solidFill>
              <a:srgbClr val="4C74CC"/>
            </a:solidFill>
          </a:ln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5A82C1C4-9401-46E3-899E-424198F8B42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0228" y="4159855"/>
            <a:ext cx="2918668" cy="1580945"/>
          </a:xfrm>
          <a:prstGeom prst="rect">
            <a:avLst/>
          </a:prstGeom>
          <a:ln w="38100">
            <a:solidFill>
              <a:srgbClr val="4C74CC"/>
            </a:solidFill>
          </a:ln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240DE534-DF42-4481-9D46-64B8E0B9477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8852" y="4159854"/>
            <a:ext cx="2918668" cy="1580945"/>
          </a:xfrm>
          <a:prstGeom prst="rect">
            <a:avLst/>
          </a:prstGeom>
          <a:ln w="38100">
            <a:solidFill>
              <a:srgbClr val="4C74CC"/>
            </a:solidFill>
          </a:ln>
        </p:spPr>
      </p:pic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473B6D45-2943-4E35-8B40-A4B5C78F66F6}"/>
              </a:ext>
            </a:extLst>
          </p:cNvPr>
          <p:cNvCxnSpPr>
            <a:cxnSpLocks/>
          </p:cNvCxnSpPr>
          <p:nvPr/>
        </p:nvCxnSpPr>
        <p:spPr>
          <a:xfrm>
            <a:off x="3875556" y="2691422"/>
            <a:ext cx="1306285" cy="0"/>
          </a:xfrm>
          <a:prstGeom prst="straightConnector1">
            <a:avLst/>
          </a:prstGeom>
          <a:ln w="38100">
            <a:solidFill>
              <a:srgbClr val="4C74CC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EF12518E-31C3-4728-9AC6-3C4DB9695C2A}"/>
              </a:ext>
            </a:extLst>
          </p:cNvPr>
          <p:cNvSpPr txBox="1"/>
          <p:nvPr/>
        </p:nvSpPr>
        <p:spPr>
          <a:xfrm>
            <a:off x="3803335" y="2772586"/>
            <a:ext cx="1791547" cy="369332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4C74CC"/>
                </a:solidFill>
              </a:rPr>
              <a:t>휴대폰 인증</a:t>
            </a: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72BA3B68-D45C-4300-A675-D046E2AE6089}"/>
              </a:ext>
            </a:extLst>
          </p:cNvPr>
          <p:cNvCxnSpPr>
            <a:cxnSpLocks/>
          </p:cNvCxnSpPr>
          <p:nvPr/>
        </p:nvCxnSpPr>
        <p:spPr>
          <a:xfrm>
            <a:off x="6996749" y="2691422"/>
            <a:ext cx="1306285" cy="0"/>
          </a:xfrm>
          <a:prstGeom prst="straightConnector1">
            <a:avLst/>
          </a:prstGeom>
          <a:ln w="38100">
            <a:solidFill>
              <a:srgbClr val="4C74CC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5B7359E9-6544-4FFF-A809-83D5635BB3B9}"/>
              </a:ext>
            </a:extLst>
          </p:cNvPr>
          <p:cNvSpPr txBox="1"/>
          <p:nvPr/>
        </p:nvSpPr>
        <p:spPr>
          <a:xfrm>
            <a:off x="7768313" y="3605730"/>
            <a:ext cx="4454684" cy="369332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4C74CC"/>
                </a:solidFill>
              </a:rPr>
              <a:t>인증이 완료되면 회원가입 폼으로 이동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9C706FA-5646-4238-A0C2-C6E224F19B8C}"/>
              </a:ext>
            </a:extLst>
          </p:cNvPr>
          <p:cNvSpPr txBox="1"/>
          <p:nvPr/>
        </p:nvSpPr>
        <p:spPr>
          <a:xfrm>
            <a:off x="817002" y="5796507"/>
            <a:ext cx="4454684" cy="646331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4C74CC"/>
                </a:solidFill>
              </a:rPr>
              <a:t>14</a:t>
            </a:r>
            <a:r>
              <a:rPr lang="ko-KR" altLang="en-US" b="1" dirty="0">
                <a:solidFill>
                  <a:srgbClr val="4C74CC"/>
                </a:solidFill>
              </a:rPr>
              <a:t>세 미만 사용자일 경우 </a:t>
            </a:r>
            <a:endParaRPr lang="en-US" altLang="ko-KR" b="1" dirty="0">
              <a:solidFill>
                <a:srgbClr val="4C74CC"/>
              </a:solidFill>
            </a:endParaRPr>
          </a:p>
          <a:p>
            <a:r>
              <a:rPr lang="ko-KR" altLang="en-US" b="1" dirty="0">
                <a:solidFill>
                  <a:srgbClr val="4C74CC"/>
                </a:solidFill>
              </a:rPr>
              <a:t>다음과 같이 </a:t>
            </a:r>
            <a:r>
              <a:rPr lang="en-US" altLang="ko-KR" b="1" dirty="0">
                <a:solidFill>
                  <a:srgbClr val="4C74CC"/>
                </a:solidFill>
              </a:rPr>
              <a:t>alert();</a:t>
            </a:r>
            <a:r>
              <a:rPr lang="ko-KR" altLang="en-US" b="1" dirty="0">
                <a:solidFill>
                  <a:srgbClr val="4C74CC"/>
                </a:solidFill>
              </a:rPr>
              <a:t> 출력</a:t>
            </a: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3FDAE5FC-D226-4D5D-AFC0-46B77712B507}"/>
              </a:ext>
            </a:extLst>
          </p:cNvPr>
          <p:cNvCxnSpPr>
            <a:cxnSpLocks/>
          </p:cNvCxnSpPr>
          <p:nvPr/>
        </p:nvCxnSpPr>
        <p:spPr>
          <a:xfrm>
            <a:off x="7748562" y="4702358"/>
            <a:ext cx="683167" cy="0"/>
          </a:xfrm>
          <a:prstGeom prst="straightConnector1">
            <a:avLst/>
          </a:prstGeom>
          <a:ln w="38100">
            <a:solidFill>
              <a:srgbClr val="4C74CC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19A16A34-DA5D-4E61-B95B-9E81DECEEF92}"/>
              </a:ext>
            </a:extLst>
          </p:cNvPr>
          <p:cNvSpPr txBox="1"/>
          <p:nvPr/>
        </p:nvSpPr>
        <p:spPr>
          <a:xfrm>
            <a:off x="7581183" y="6297231"/>
            <a:ext cx="4454684" cy="52322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rgbClr val="4C74CC"/>
                </a:solidFill>
              </a:rPr>
              <a:t>회원가입 폼에서 올바른 정보를 입력 후 가입하면 </a:t>
            </a:r>
            <a:endParaRPr lang="en-US" altLang="ko-KR" sz="1400" b="1" dirty="0">
              <a:solidFill>
                <a:srgbClr val="4C74CC"/>
              </a:solidFill>
            </a:endParaRPr>
          </a:p>
          <a:p>
            <a:r>
              <a:rPr lang="ko-KR" altLang="en-US" sz="1400" b="1" dirty="0">
                <a:solidFill>
                  <a:srgbClr val="4C74CC"/>
                </a:solidFill>
              </a:rPr>
              <a:t>사용자 이름</a:t>
            </a:r>
            <a:r>
              <a:rPr lang="en-US" altLang="ko-KR" sz="1400" b="1" dirty="0">
                <a:solidFill>
                  <a:srgbClr val="4C74CC"/>
                </a:solidFill>
              </a:rPr>
              <a:t>(</a:t>
            </a:r>
            <a:r>
              <a:rPr lang="ko-KR" altLang="en-US" sz="1400" b="1" dirty="0">
                <a:solidFill>
                  <a:srgbClr val="4C74CC"/>
                </a:solidFill>
              </a:rPr>
              <a:t>김이겸</a:t>
            </a:r>
            <a:r>
              <a:rPr lang="en-US" altLang="ko-KR" sz="1400" b="1" dirty="0">
                <a:solidFill>
                  <a:srgbClr val="4C74CC"/>
                </a:solidFill>
              </a:rPr>
              <a:t>) </a:t>
            </a:r>
            <a:r>
              <a:rPr lang="ko-KR" altLang="en-US" sz="1400" b="1" dirty="0">
                <a:solidFill>
                  <a:srgbClr val="4C74CC"/>
                </a:solidFill>
              </a:rPr>
              <a:t>회원가입 완료 및 </a:t>
            </a:r>
            <a:r>
              <a:rPr lang="en-US" altLang="ko-KR" sz="1400" b="1" dirty="0">
                <a:solidFill>
                  <a:srgbClr val="4C74CC"/>
                </a:solidFill>
              </a:rPr>
              <a:t>DB </a:t>
            </a:r>
            <a:r>
              <a:rPr lang="ko-KR" altLang="en-US" sz="1400" b="1" dirty="0">
                <a:solidFill>
                  <a:srgbClr val="4C74CC"/>
                </a:solidFill>
              </a:rPr>
              <a:t>저장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603C4E53-E546-4BDC-AF5A-DBDD2C98A5FC}"/>
              </a:ext>
            </a:extLst>
          </p:cNvPr>
          <p:cNvSpPr/>
          <p:nvPr/>
        </p:nvSpPr>
        <p:spPr>
          <a:xfrm>
            <a:off x="7402174" y="6096536"/>
            <a:ext cx="4630815" cy="15269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202639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그림 34">
            <a:extLst>
              <a:ext uri="{FF2B5EF4-FFF2-40B4-BE49-F238E27FC236}">
                <a16:creationId xmlns:a16="http://schemas.microsoft.com/office/drawing/2014/main" id="{773689E5-7CC6-45DD-AF6F-E3640DF80F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8167" y="5668582"/>
            <a:ext cx="5510331" cy="975855"/>
          </a:xfrm>
          <a:prstGeom prst="rect">
            <a:avLst/>
          </a:prstGeom>
        </p:spPr>
      </p:pic>
      <p:sp>
        <p:nvSpPr>
          <p:cNvPr id="10" name="부제목 2">
            <a:extLst>
              <a:ext uri="{FF2B5EF4-FFF2-40B4-BE49-F238E27FC236}">
                <a16:creationId xmlns:a16="http://schemas.microsoft.com/office/drawing/2014/main" id="{50650A82-3AE6-40C4-895B-BFC97EB34E0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77516"/>
          </a:xfrm>
          <a:prstGeom prst="rect">
            <a:avLst/>
          </a:prstGeom>
          <a:solidFill>
            <a:srgbClr val="4C74CC"/>
          </a:solidFill>
        </p:spPr>
        <p:txBody>
          <a:bodyPr vert="horz" lIns="72000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17223EE5-E17A-48C3-94E0-531F3B7CCF52}"/>
              </a:ext>
            </a:extLst>
          </p:cNvPr>
          <p:cNvSpPr txBox="1">
            <a:spLocks/>
          </p:cNvSpPr>
          <p:nvPr/>
        </p:nvSpPr>
        <p:spPr>
          <a:xfrm>
            <a:off x="879514" y="661922"/>
            <a:ext cx="10271018" cy="14554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200" b="1" dirty="0">
                <a:solidFill>
                  <a:srgbClr val="4C74CC"/>
                </a:solidFill>
              </a:rPr>
              <a:t>화면설명 </a:t>
            </a:r>
            <a:r>
              <a:rPr lang="en-US" altLang="ko-KR" sz="3200" b="1" dirty="0">
                <a:solidFill>
                  <a:srgbClr val="4C74CC"/>
                </a:solidFill>
              </a:rPr>
              <a:t>– </a:t>
            </a:r>
            <a:r>
              <a:rPr lang="ko-KR" altLang="en-US" sz="3200" b="1" dirty="0">
                <a:solidFill>
                  <a:srgbClr val="4C74CC"/>
                </a:solidFill>
              </a:rPr>
              <a:t>사용자</a:t>
            </a:r>
            <a:r>
              <a:rPr lang="en-US" altLang="ko-KR" sz="3200" b="1" dirty="0">
                <a:solidFill>
                  <a:srgbClr val="4C74CC"/>
                </a:solidFill>
              </a:rPr>
              <a:t>: </a:t>
            </a:r>
            <a:r>
              <a:rPr lang="ko-KR" altLang="en-US" sz="3200" b="1" dirty="0">
                <a:solidFill>
                  <a:srgbClr val="4C74CC"/>
                </a:solidFill>
              </a:rPr>
              <a:t>회원가입</a:t>
            </a:r>
            <a:endParaRPr lang="en-US" altLang="ko-KR" sz="3200" b="1" dirty="0">
              <a:solidFill>
                <a:srgbClr val="4C74CC"/>
              </a:solidFill>
            </a:endParaRPr>
          </a:p>
          <a:p>
            <a:r>
              <a:rPr lang="en-US" altLang="ko-KR" sz="2400" b="1" dirty="0">
                <a:solidFill>
                  <a:srgbClr val="4C74CC"/>
                </a:solidFill>
              </a:rPr>
              <a:t>(14</a:t>
            </a:r>
            <a:r>
              <a:rPr lang="ko-KR" altLang="en-US" sz="2400" b="1" dirty="0">
                <a:solidFill>
                  <a:srgbClr val="4C74CC"/>
                </a:solidFill>
              </a:rPr>
              <a:t>세 미만 사용자</a:t>
            </a:r>
            <a:r>
              <a:rPr lang="en-US" altLang="ko-KR" sz="2400" b="1" dirty="0">
                <a:solidFill>
                  <a:srgbClr val="4C74CC"/>
                </a:solidFill>
              </a:rPr>
              <a:t>)</a:t>
            </a:r>
            <a:endParaRPr lang="ko-KR" altLang="en-US" sz="2400" b="1" dirty="0">
              <a:solidFill>
                <a:srgbClr val="4C74CC"/>
              </a:solidFill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C7DF63B9-5814-4D60-8C76-614D73E181B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993" y="1884248"/>
            <a:ext cx="2918668" cy="1580945"/>
          </a:xfrm>
          <a:prstGeom prst="rect">
            <a:avLst/>
          </a:prstGeom>
          <a:ln w="38100">
            <a:solidFill>
              <a:srgbClr val="4C74CC"/>
            </a:solidFill>
          </a:ln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B96D7780-1932-4B0A-A9EC-CB0376F1AD1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5692" y="1587732"/>
            <a:ext cx="1575750" cy="2290180"/>
          </a:xfrm>
          <a:prstGeom prst="rect">
            <a:avLst/>
          </a:prstGeom>
          <a:ln w="38100">
            <a:solidFill>
              <a:srgbClr val="4C74CC"/>
            </a:solidFill>
          </a:ln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7AC68E0B-CB18-4028-990E-CD690B0763F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2924" y="2331366"/>
            <a:ext cx="5740818" cy="802912"/>
          </a:xfrm>
          <a:prstGeom prst="rect">
            <a:avLst/>
          </a:prstGeom>
          <a:ln w="38100">
            <a:noFill/>
          </a:ln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6ECFE02E-09E6-4D3E-8331-52F9E3E33482}"/>
              </a:ext>
            </a:extLst>
          </p:cNvPr>
          <p:cNvSpPr/>
          <p:nvPr/>
        </p:nvSpPr>
        <p:spPr>
          <a:xfrm>
            <a:off x="6290279" y="2925912"/>
            <a:ext cx="815371" cy="14748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B857F208-DB37-4FF6-86E9-C5F8CAB0423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993" y="4159881"/>
            <a:ext cx="4273222" cy="2314662"/>
          </a:xfrm>
          <a:prstGeom prst="rect">
            <a:avLst/>
          </a:prstGeom>
          <a:ln w="38100">
            <a:solidFill>
              <a:srgbClr val="4C74CC"/>
            </a:solidFill>
          </a:ln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C9F6BDEB-7649-49DD-9432-FF27A229921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0787" y="3826700"/>
            <a:ext cx="3531588" cy="1912944"/>
          </a:xfrm>
          <a:prstGeom prst="rect">
            <a:avLst/>
          </a:prstGeom>
          <a:ln w="38100">
            <a:solidFill>
              <a:srgbClr val="4C74CC"/>
            </a:solidFill>
          </a:ln>
        </p:spPr>
      </p:pic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793C1C79-9D2C-496A-80B5-85FCE0BF652E}"/>
              </a:ext>
            </a:extLst>
          </p:cNvPr>
          <p:cNvCxnSpPr>
            <a:cxnSpLocks/>
          </p:cNvCxnSpPr>
          <p:nvPr/>
        </p:nvCxnSpPr>
        <p:spPr>
          <a:xfrm>
            <a:off x="5233307" y="4710722"/>
            <a:ext cx="1681843" cy="0"/>
          </a:xfrm>
          <a:prstGeom prst="straightConnector1">
            <a:avLst/>
          </a:prstGeom>
          <a:ln w="38100">
            <a:solidFill>
              <a:srgbClr val="4C74CC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8B908CFC-DED0-41DC-9AD8-4031D50C1DAC}"/>
              </a:ext>
            </a:extLst>
          </p:cNvPr>
          <p:cNvSpPr txBox="1"/>
          <p:nvPr/>
        </p:nvSpPr>
        <p:spPr>
          <a:xfrm>
            <a:off x="5121304" y="4786636"/>
            <a:ext cx="1984346" cy="646331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4C74CC"/>
                </a:solidFill>
              </a:rPr>
              <a:t>회원가입 완료 후 </a:t>
            </a:r>
            <a:r>
              <a:rPr lang="en-US" altLang="ko-KR" b="1" dirty="0">
                <a:solidFill>
                  <a:srgbClr val="4C74CC"/>
                </a:solidFill>
              </a:rPr>
              <a:t>DB </a:t>
            </a:r>
            <a:r>
              <a:rPr lang="ko-KR" altLang="en-US" b="1" dirty="0">
                <a:solidFill>
                  <a:srgbClr val="4C74CC"/>
                </a:solidFill>
              </a:rPr>
              <a:t>저장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74AC7D1-078C-48EE-95CE-1CA69E146B59}"/>
              </a:ext>
            </a:extLst>
          </p:cNvPr>
          <p:cNvSpPr txBox="1"/>
          <p:nvPr/>
        </p:nvSpPr>
        <p:spPr>
          <a:xfrm>
            <a:off x="476866" y="3490833"/>
            <a:ext cx="3531589" cy="646331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4C74CC"/>
                </a:solidFill>
              </a:rPr>
              <a:t>14</a:t>
            </a:r>
            <a:r>
              <a:rPr lang="ko-KR" altLang="en-US" b="1" dirty="0">
                <a:solidFill>
                  <a:srgbClr val="4C74CC"/>
                </a:solidFill>
              </a:rPr>
              <a:t>세 미만 사용자는 회원가입 시</a:t>
            </a:r>
            <a:endParaRPr lang="en-US" altLang="ko-KR" b="1" dirty="0">
              <a:solidFill>
                <a:srgbClr val="4C74CC"/>
              </a:solidFill>
            </a:endParaRPr>
          </a:p>
          <a:p>
            <a:r>
              <a:rPr lang="ko-KR" altLang="en-US" b="1" dirty="0">
                <a:solidFill>
                  <a:srgbClr val="4C74CC"/>
                </a:solidFill>
              </a:rPr>
              <a:t>보호자의 동의가 필요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A439A86-A5F1-44FF-8843-7F9D1DE1A629}"/>
              </a:ext>
            </a:extLst>
          </p:cNvPr>
          <p:cNvSpPr txBox="1"/>
          <p:nvPr/>
        </p:nvSpPr>
        <p:spPr>
          <a:xfrm>
            <a:off x="6335438" y="3141668"/>
            <a:ext cx="5814617" cy="369332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4C74CC"/>
                </a:solidFill>
              </a:rPr>
              <a:t>인증번호 발급 시 문자 메시지와 함께 콘솔창에도 출력</a:t>
            </a:r>
          </a:p>
        </p:txBody>
      </p:sp>
    </p:spTree>
    <p:extLst>
      <p:ext uri="{BB962C8B-B14F-4D97-AF65-F5344CB8AC3E}">
        <p14:creationId xmlns:p14="http://schemas.microsoft.com/office/powerpoint/2010/main" val="1112531325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부제목 2">
            <a:extLst>
              <a:ext uri="{FF2B5EF4-FFF2-40B4-BE49-F238E27FC236}">
                <a16:creationId xmlns:a16="http://schemas.microsoft.com/office/drawing/2014/main" id="{50650A82-3AE6-40C4-895B-BFC97EB34E0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77516"/>
          </a:xfrm>
          <a:prstGeom prst="rect">
            <a:avLst/>
          </a:prstGeom>
          <a:solidFill>
            <a:srgbClr val="4C74CC"/>
          </a:solidFill>
        </p:spPr>
        <p:txBody>
          <a:bodyPr vert="horz" lIns="72000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17223EE5-E17A-48C3-94E0-531F3B7CCF52}"/>
              </a:ext>
            </a:extLst>
          </p:cNvPr>
          <p:cNvSpPr txBox="1">
            <a:spLocks/>
          </p:cNvSpPr>
          <p:nvPr/>
        </p:nvSpPr>
        <p:spPr>
          <a:xfrm>
            <a:off x="879514" y="661922"/>
            <a:ext cx="10271018" cy="14554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200" b="1" dirty="0">
                <a:solidFill>
                  <a:srgbClr val="4C74CC"/>
                </a:solidFill>
              </a:rPr>
              <a:t>화면설명 </a:t>
            </a:r>
            <a:r>
              <a:rPr lang="en-US" altLang="ko-KR" sz="3200" b="1" dirty="0">
                <a:solidFill>
                  <a:srgbClr val="4C74CC"/>
                </a:solidFill>
              </a:rPr>
              <a:t>– </a:t>
            </a:r>
            <a:r>
              <a:rPr lang="ko-KR" altLang="en-US" sz="3200" b="1" dirty="0">
                <a:solidFill>
                  <a:srgbClr val="4C74CC"/>
                </a:solidFill>
              </a:rPr>
              <a:t>사용자</a:t>
            </a:r>
            <a:r>
              <a:rPr lang="en-US" altLang="ko-KR" sz="3200" b="1" dirty="0">
                <a:solidFill>
                  <a:srgbClr val="4C74CC"/>
                </a:solidFill>
              </a:rPr>
              <a:t>: </a:t>
            </a:r>
            <a:r>
              <a:rPr lang="ko-KR" altLang="en-US" sz="3200" b="1" dirty="0">
                <a:solidFill>
                  <a:srgbClr val="4C74CC"/>
                </a:solidFill>
              </a:rPr>
              <a:t>로그인</a:t>
            </a:r>
            <a:endParaRPr lang="en-US" altLang="ko-KR" sz="3200" b="1" dirty="0">
              <a:solidFill>
                <a:srgbClr val="4C74CC"/>
              </a:solidFill>
            </a:endParaRPr>
          </a:p>
          <a:p>
            <a:r>
              <a:rPr lang="en-US" altLang="ko-KR" sz="2400" b="1" dirty="0">
                <a:solidFill>
                  <a:srgbClr val="4C74CC"/>
                </a:solidFill>
              </a:rPr>
              <a:t>(</a:t>
            </a:r>
            <a:r>
              <a:rPr lang="ko-KR" altLang="en-US" sz="2400" b="1" dirty="0">
                <a:solidFill>
                  <a:srgbClr val="4C74CC"/>
                </a:solidFill>
              </a:rPr>
              <a:t>일반 사용자</a:t>
            </a:r>
            <a:r>
              <a:rPr lang="en-US" altLang="ko-KR" sz="2400" b="1" dirty="0">
                <a:solidFill>
                  <a:srgbClr val="4C74CC"/>
                </a:solidFill>
              </a:rPr>
              <a:t>)</a:t>
            </a:r>
            <a:endParaRPr lang="ko-KR" altLang="en-US" sz="2400" b="1" dirty="0">
              <a:solidFill>
                <a:srgbClr val="4C74CC"/>
              </a:solidFill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53B9C266-B02A-4B10-9EF8-763D8D45CA0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107" y="2413549"/>
            <a:ext cx="4503271" cy="2439272"/>
          </a:xfrm>
          <a:prstGeom prst="rect">
            <a:avLst/>
          </a:prstGeom>
          <a:ln w="38100">
            <a:solidFill>
              <a:srgbClr val="4C74CC"/>
            </a:solidFill>
          </a:ln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E9784222-3B2A-4CC2-A516-E711EFF45C2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3624" y="2413549"/>
            <a:ext cx="4503268" cy="2439271"/>
          </a:xfrm>
          <a:prstGeom prst="rect">
            <a:avLst/>
          </a:prstGeom>
          <a:ln w="38100">
            <a:solidFill>
              <a:srgbClr val="4C74CC"/>
            </a:solidFill>
          </a:ln>
        </p:spPr>
      </p:pic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D2714BD3-E8C2-4C21-A754-B9C03CAB9701}"/>
              </a:ext>
            </a:extLst>
          </p:cNvPr>
          <p:cNvCxnSpPr>
            <a:cxnSpLocks/>
          </p:cNvCxnSpPr>
          <p:nvPr/>
        </p:nvCxnSpPr>
        <p:spPr>
          <a:xfrm>
            <a:off x="5510056" y="3679678"/>
            <a:ext cx="1144850" cy="0"/>
          </a:xfrm>
          <a:prstGeom prst="straightConnector1">
            <a:avLst/>
          </a:prstGeom>
          <a:ln w="38100">
            <a:solidFill>
              <a:srgbClr val="4C74CC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E8CA217-AB76-4068-A031-8E62F9A8C625}"/>
              </a:ext>
            </a:extLst>
          </p:cNvPr>
          <p:cNvSpPr txBox="1"/>
          <p:nvPr/>
        </p:nvSpPr>
        <p:spPr>
          <a:xfrm>
            <a:off x="7161408" y="4947661"/>
            <a:ext cx="4031684" cy="646331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4C74CC"/>
                </a:solidFill>
              </a:rPr>
              <a:t>올바르지 않은 회원정보를 입력 시</a:t>
            </a:r>
            <a:endParaRPr lang="en-US" altLang="ko-KR" b="1" dirty="0">
              <a:solidFill>
                <a:srgbClr val="4C74CC"/>
              </a:solidFill>
            </a:endParaRPr>
          </a:p>
          <a:p>
            <a:r>
              <a:rPr lang="en-US" altLang="ko-KR" b="1" dirty="0">
                <a:solidFill>
                  <a:srgbClr val="4C74CC"/>
                </a:solidFill>
              </a:rPr>
              <a:t>alert(); </a:t>
            </a:r>
            <a:r>
              <a:rPr lang="ko-KR" altLang="en-US" b="1" dirty="0">
                <a:solidFill>
                  <a:srgbClr val="4C74CC"/>
                </a:solidFill>
              </a:rPr>
              <a:t>호출 후 페이지가 리셋</a:t>
            </a:r>
          </a:p>
        </p:txBody>
      </p:sp>
    </p:spTree>
    <p:extLst>
      <p:ext uri="{BB962C8B-B14F-4D97-AF65-F5344CB8AC3E}">
        <p14:creationId xmlns:p14="http://schemas.microsoft.com/office/powerpoint/2010/main" val="3642916871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부제목 2">
            <a:extLst>
              <a:ext uri="{FF2B5EF4-FFF2-40B4-BE49-F238E27FC236}">
                <a16:creationId xmlns:a16="http://schemas.microsoft.com/office/drawing/2014/main" id="{50650A82-3AE6-40C4-895B-BFC97EB34E0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77516"/>
          </a:xfrm>
          <a:prstGeom prst="rect">
            <a:avLst/>
          </a:prstGeom>
          <a:solidFill>
            <a:srgbClr val="4C74CC"/>
          </a:solidFill>
        </p:spPr>
        <p:txBody>
          <a:bodyPr vert="horz" lIns="72000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17223EE5-E17A-48C3-94E0-531F3B7CCF52}"/>
              </a:ext>
            </a:extLst>
          </p:cNvPr>
          <p:cNvSpPr txBox="1">
            <a:spLocks/>
          </p:cNvSpPr>
          <p:nvPr/>
        </p:nvSpPr>
        <p:spPr>
          <a:xfrm>
            <a:off x="879514" y="661922"/>
            <a:ext cx="10271018" cy="14554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200" b="1" dirty="0">
                <a:solidFill>
                  <a:srgbClr val="4C74CC"/>
                </a:solidFill>
              </a:rPr>
              <a:t>화면설명 </a:t>
            </a:r>
            <a:r>
              <a:rPr lang="en-US" altLang="ko-KR" sz="3200" b="1" dirty="0">
                <a:solidFill>
                  <a:srgbClr val="4C74CC"/>
                </a:solidFill>
              </a:rPr>
              <a:t>– </a:t>
            </a:r>
            <a:r>
              <a:rPr lang="ko-KR" altLang="en-US" sz="3200" b="1" dirty="0">
                <a:solidFill>
                  <a:srgbClr val="4C74CC"/>
                </a:solidFill>
              </a:rPr>
              <a:t>사용자</a:t>
            </a:r>
            <a:r>
              <a:rPr lang="en-US" altLang="ko-KR" sz="3200" b="1" dirty="0">
                <a:solidFill>
                  <a:srgbClr val="4C74CC"/>
                </a:solidFill>
              </a:rPr>
              <a:t>: </a:t>
            </a:r>
            <a:r>
              <a:rPr lang="ko-KR" altLang="en-US" sz="3200" b="1" dirty="0">
                <a:solidFill>
                  <a:srgbClr val="4C74CC"/>
                </a:solidFill>
              </a:rPr>
              <a:t>로그인</a:t>
            </a:r>
            <a:endParaRPr lang="en-US" altLang="ko-KR" sz="3200" b="1" dirty="0">
              <a:solidFill>
                <a:srgbClr val="4C74CC"/>
              </a:solidFill>
            </a:endParaRPr>
          </a:p>
          <a:p>
            <a:r>
              <a:rPr lang="en-US" altLang="ko-KR" sz="2400" b="1" dirty="0">
                <a:solidFill>
                  <a:srgbClr val="4C74CC"/>
                </a:solidFill>
              </a:rPr>
              <a:t>(</a:t>
            </a:r>
            <a:r>
              <a:rPr lang="ko-KR" altLang="en-US" sz="2400" b="1" dirty="0">
                <a:solidFill>
                  <a:srgbClr val="4C74CC"/>
                </a:solidFill>
              </a:rPr>
              <a:t>카카오 사용자</a:t>
            </a:r>
            <a:r>
              <a:rPr lang="en-US" altLang="ko-KR" sz="2400" b="1" dirty="0">
                <a:solidFill>
                  <a:srgbClr val="4C74CC"/>
                </a:solidFill>
              </a:rPr>
              <a:t>)</a:t>
            </a:r>
            <a:endParaRPr lang="ko-KR" altLang="en-US" sz="2400" b="1" dirty="0">
              <a:solidFill>
                <a:srgbClr val="4C74CC"/>
              </a:solidFill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D2714BD3-E8C2-4C21-A754-B9C03CAB9701}"/>
              </a:ext>
            </a:extLst>
          </p:cNvPr>
          <p:cNvCxnSpPr>
            <a:cxnSpLocks/>
          </p:cNvCxnSpPr>
          <p:nvPr/>
        </p:nvCxnSpPr>
        <p:spPr>
          <a:xfrm>
            <a:off x="5617961" y="2887911"/>
            <a:ext cx="1811861" cy="0"/>
          </a:xfrm>
          <a:prstGeom prst="straightConnector1">
            <a:avLst/>
          </a:prstGeom>
          <a:ln w="38100">
            <a:solidFill>
              <a:srgbClr val="4C74CC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E8CA217-AB76-4068-A031-8E62F9A8C625}"/>
              </a:ext>
            </a:extLst>
          </p:cNvPr>
          <p:cNvSpPr txBox="1"/>
          <p:nvPr/>
        </p:nvSpPr>
        <p:spPr>
          <a:xfrm>
            <a:off x="854826" y="4486849"/>
            <a:ext cx="4031684" cy="646331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4C74CC"/>
                </a:solidFill>
              </a:rPr>
              <a:t>카카오 사용자는 최초 로그인 시 </a:t>
            </a:r>
            <a:endParaRPr lang="en-US" altLang="ko-KR" b="1" dirty="0">
              <a:solidFill>
                <a:srgbClr val="4C74CC"/>
              </a:solidFill>
            </a:endParaRPr>
          </a:p>
          <a:p>
            <a:r>
              <a:rPr lang="ko-KR" altLang="en-US" b="1" dirty="0">
                <a:solidFill>
                  <a:srgbClr val="4C74CC"/>
                </a:solidFill>
              </a:rPr>
              <a:t>약관 동의 후 비밀번호를 등록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8B4E0BC-7074-4D68-A637-530F7481B3E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954" y="2117411"/>
            <a:ext cx="4273222" cy="2314662"/>
          </a:xfrm>
          <a:prstGeom prst="rect">
            <a:avLst/>
          </a:prstGeom>
          <a:ln w="38100">
            <a:solidFill>
              <a:srgbClr val="4C74CC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0A13A26-CD07-41EF-82D9-7BA1AF9FCE7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5275" y="956788"/>
            <a:ext cx="3277817" cy="4314038"/>
          </a:xfrm>
          <a:prstGeom prst="rect">
            <a:avLst/>
          </a:prstGeom>
          <a:ln w="38100">
            <a:solidFill>
              <a:srgbClr val="4C74CC"/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82D68DC-0361-4A94-9741-4FD96D6E05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0443" y="5341978"/>
            <a:ext cx="7729663" cy="125998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030F30C-0577-41FA-A5AD-48098B57677F}"/>
              </a:ext>
            </a:extLst>
          </p:cNvPr>
          <p:cNvSpPr txBox="1"/>
          <p:nvPr/>
        </p:nvSpPr>
        <p:spPr>
          <a:xfrm>
            <a:off x="139321" y="5887562"/>
            <a:ext cx="4031684" cy="646331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4C74CC"/>
                </a:solidFill>
              </a:rPr>
              <a:t>비밀번호를 등록 시 </a:t>
            </a:r>
            <a:r>
              <a:rPr lang="en-US" altLang="ko-KR" b="1" dirty="0">
                <a:solidFill>
                  <a:srgbClr val="4C74CC"/>
                </a:solidFill>
              </a:rPr>
              <a:t>DB</a:t>
            </a:r>
            <a:r>
              <a:rPr lang="ko-KR" altLang="en-US" b="1" dirty="0">
                <a:solidFill>
                  <a:srgbClr val="4C74CC"/>
                </a:solidFill>
              </a:rPr>
              <a:t>에 저장</a:t>
            </a:r>
            <a:endParaRPr lang="en-US" altLang="ko-KR" b="1" dirty="0">
              <a:solidFill>
                <a:srgbClr val="4C74CC"/>
              </a:solidFill>
            </a:endParaRPr>
          </a:p>
          <a:p>
            <a:r>
              <a:rPr lang="ko-KR" altLang="en-US" b="1" dirty="0">
                <a:solidFill>
                  <a:srgbClr val="4C74CC"/>
                </a:solidFill>
              </a:rPr>
              <a:t>이때 </a:t>
            </a:r>
            <a:r>
              <a:rPr lang="en-US" altLang="ko-KR" b="1" dirty="0">
                <a:solidFill>
                  <a:srgbClr val="4C74CC"/>
                </a:solidFill>
              </a:rPr>
              <a:t>status </a:t>
            </a:r>
            <a:r>
              <a:rPr lang="ko-KR" altLang="en-US" b="1" dirty="0">
                <a:solidFill>
                  <a:srgbClr val="4C74CC"/>
                </a:solidFill>
              </a:rPr>
              <a:t>필드에 </a:t>
            </a:r>
            <a:r>
              <a:rPr lang="en-US" altLang="ko-KR" b="1" dirty="0">
                <a:solidFill>
                  <a:srgbClr val="4C74CC"/>
                </a:solidFill>
              </a:rPr>
              <a:t>‘kakao’</a:t>
            </a:r>
            <a:r>
              <a:rPr lang="ko-KR" altLang="en-US" b="1" dirty="0">
                <a:solidFill>
                  <a:srgbClr val="4C74CC"/>
                </a:solidFill>
              </a:rPr>
              <a:t>라고 저장</a:t>
            </a:r>
          </a:p>
        </p:txBody>
      </p:sp>
    </p:spTree>
    <p:extLst>
      <p:ext uri="{BB962C8B-B14F-4D97-AF65-F5344CB8AC3E}">
        <p14:creationId xmlns:p14="http://schemas.microsoft.com/office/powerpoint/2010/main" val="2103556012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부제목 2">
            <a:extLst>
              <a:ext uri="{FF2B5EF4-FFF2-40B4-BE49-F238E27FC236}">
                <a16:creationId xmlns:a16="http://schemas.microsoft.com/office/drawing/2014/main" id="{50650A82-3AE6-40C4-895B-BFC97EB34E0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77516"/>
          </a:xfrm>
          <a:prstGeom prst="rect">
            <a:avLst/>
          </a:prstGeom>
          <a:solidFill>
            <a:srgbClr val="4C74CC"/>
          </a:solidFill>
        </p:spPr>
        <p:txBody>
          <a:bodyPr vert="horz" lIns="72000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17223EE5-E17A-48C3-94E0-531F3B7CCF52}"/>
              </a:ext>
            </a:extLst>
          </p:cNvPr>
          <p:cNvSpPr txBox="1">
            <a:spLocks/>
          </p:cNvSpPr>
          <p:nvPr/>
        </p:nvSpPr>
        <p:spPr>
          <a:xfrm>
            <a:off x="879514" y="661922"/>
            <a:ext cx="10271018" cy="14554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200" b="1" dirty="0">
                <a:solidFill>
                  <a:srgbClr val="4C74CC"/>
                </a:solidFill>
              </a:rPr>
              <a:t>화면설명 </a:t>
            </a:r>
            <a:r>
              <a:rPr lang="en-US" altLang="ko-KR" sz="3200" b="1" dirty="0">
                <a:solidFill>
                  <a:srgbClr val="4C74CC"/>
                </a:solidFill>
              </a:rPr>
              <a:t>– </a:t>
            </a:r>
            <a:r>
              <a:rPr lang="ko-KR" altLang="en-US" sz="3200" b="1" dirty="0">
                <a:solidFill>
                  <a:srgbClr val="4C74CC"/>
                </a:solidFill>
              </a:rPr>
              <a:t>사용자</a:t>
            </a:r>
            <a:r>
              <a:rPr lang="en-US" altLang="ko-KR" sz="3200" b="1" dirty="0">
                <a:solidFill>
                  <a:srgbClr val="4C74CC"/>
                </a:solidFill>
              </a:rPr>
              <a:t>: </a:t>
            </a:r>
            <a:r>
              <a:rPr lang="ko-KR" altLang="en-US" sz="3200" b="1" dirty="0">
                <a:solidFill>
                  <a:srgbClr val="4C74CC"/>
                </a:solidFill>
              </a:rPr>
              <a:t>회원번호 찾기</a:t>
            </a:r>
            <a:endParaRPr lang="en-US" altLang="ko-KR" sz="3200" b="1" dirty="0">
              <a:solidFill>
                <a:srgbClr val="4C74CC"/>
              </a:solidFill>
            </a:endParaRPr>
          </a:p>
          <a:p>
            <a:r>
              <a:rPr lang="en-US" altLang="ko-KR" sz="2400" b="1" dirty="0">
                <a:solidFill>
                  <a:srgbClr val="4C74CC"/>
                </a:solidFill>
              </a:rPr>
              <a:t>(</a:t>
            </a:r>
            <a:r>
              <a:rPr lang="ko-KR" altLang="en-US" sz="2400" b="1" dirty="0">
                <a:solidFill>
                  <a:srgbClr val="4C74CC"/>
                </a:solidFill>
              </a:rPr>
              <a:t>일반 사용자</a:t>
            </a:r>
            <a:r>
              <a:rPr lang="en-US" altLang="ko-KR" sz="2400" b="1" dirty="0">
                <a:solidFill>
                  <a:srgbClr val="4C74CC"/>
                </a:solidFill>
              </a:rPr>
              <a:t>)</a:t>
            </a:r>
            <a:endParaRPr lang="ko-KR" altLang="en-US" sz="2400" b="1" dirty="0">
              <a:solidFill>
                <a:srgbClr val="4C74CC"/>
              </a:solidFill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D2714BD3-E8C2-4C21-A754-B9C03CAB9701}"/>
              </a:ext>
            </a:extLst>
          </p:cNvPr>
          <p:cNvCxnSpPr>
            <a:cxnSpLocks/>
          </p:cNvCxnSpPr>
          <p:nvPr/>
        </p:nvCxnSpPr>
        <p:spPr>
          <a:xfrm>
            <a:off x="5324077" y="3018925"/>
            <a:ext cx="1144850" cy="0"/>
          </a:xfrm>
          <a:prstGeom prst="straightConnector1">
            <a:avLst/>
          </a:prstGeom>
          <a:ln w="38100">
            <a:solidFill>
              <a:srgbClr val="4C74CC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E8CA217-AB76-4068-A031-8E62F9A8C625}"/>
              </a:ext>
            </a:extLst>
          </p:cNvPr>
          <p:cNvSpPr txBox="1"/>
          <p:nvPr/>
        </p:nvSpPr>
        <p:spPr>
          <a:xfrm>
            <a:off x="6913436" y="2834259"/>
            <a:ext cx="5051256" cy="369332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4C74CC"/>
                </a:solidFill>
              </a:rPr>
              <a:t>휴대폰 번호를 형식에 맞게 입력하지 않은 경우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600E060-0CB0-4423-986D-FACACEDECAB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514" y="1966806"/>
            <a:ext cx="3884747" cy="2104238"/>
          </a:xfrm>
          <a:prstGeom prst="rect">
            <a:avLst/>
          </a:prstGeom>
          <a:ln w="38100">
            <a:solidFill>
              <a:srgbClr val="4C74CC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1813F98-6CE8-45F6-845A-1D23B4A8132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514" y="4323809"/>
            <a:ext cx="3884747" cy="2104238"/>
          </a:xfrm>
          <a:prstGeom prst="rect">
            <a:avLst/>
          </a:prstGeom>
          <a:ln w="38100">
            <a:solidFill>
              <a:srgbClr val="4C74CC"/>
            </a:solidFill>
          </a:ln>
        </p:spPr>
      </p:pic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EED5218E-7D93-4364-9B72-D4454B1F8FB7}"/>
              </a:ext>
            </a:extLst>
          </p:cNvPr>
          <p:cNvCxnSpPr>
            <a:cxnSpLocks/>
          </p:cNvCxnSpPr>
          <p:nvPr/>
        </p:nvCxnSpPr>
        <p:spPr>
          <a:xfrm>
            <a:off x="5324077" y="5375928"/>
            <a:ext cx="1144850" cy="0"/>
          </a:xfrm>
          <a:prstGeom prst="straightConnector1">
            <a:avLst/>
          </a:prstGeom>
          <a:ln w="38100">
            <a:solidFill>
              <a:srgbClr val="4C74CC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CD93C26-3E9C-4B29-BBE6-E30DF2F73E90}"/>
              </a:ext>
            </a:extLst>
          </p:cNvPr>
          <p:cNvSpPr txBox="1"/>
          <p:nvPr/>
        </p:nvSpPr>
        <p:spPr>
          <a:xfrm>
            <a:off x="6913436" y="5191262"/>
            <a:ext cx="5051256" cy="369332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4C74CC"/>
                </a:solidFill>
              </a:rPr>
              <a:t>실제 가입정보와 다른 정보를 입력한 경우</a:t>
            </a:r>
          </a:p>
        </p:txBody>
      </p:sp>
    </p:spTree>
    <p:extLst>
      <p:ext uri="{BB962C8B-B14F-4D97-AF65-F5344CB8AC3E}">
        <p14:creationId xmlns:p14="http://schemas.microsoft.com/office/powerpoint/2010/main" val="2105087350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부제목 2">
            <a:extLst>
              <a:ext uri="{FF2B5EF4-FFF2-40B4-BE49-F238E27FC236}">
                <a16:creationId xmlns:a16="http://schemas.microsoft.com/office/drawing/2014/main" id="{50650A82-3AE6-40C4-895B-BFC97EB34E0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77516"/>
          </a:xfrm>
          <a:prstGeom prst="rect">
            <a:avLst/>
          </a:prstGeom>
          <a:solidFill>
            <a:srgbClr val="4C74CC"/>
          </a:solidFill>
        </p:spPr>
        <p:txBody>
          <a:bodyPr vert="horz" lIns="72000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17223EE5-E17A-48C3-94E0-531F3B7CCF52}"/>
              </a:ext>
            </a:extLst>
          </p:cNvPr>
          <p:cNvSpPr txBox="1">
            <a:spLocks/>
          </p:cNvSpPr>
          <p:nvPr/>
        </p:nvSpPr>
        <p:spPr>
          <a:xfrm>
            <a:off x="879514" y="661922"/>
            <a:ext cx="10271018" cy="14554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200" b="1" dirty="0">
                <a:solidFill>
                  <a:srgbClr val="4C74CC"/>
                </a:solidFill>
              </a:rPr>
              <a:t>화면설명 </a:t>
            </a:r>
            <a:r>
              <a:rPr lang="en-US" altLang="ko-KR" sz="3200" b="1" dirty="0">
                <a:solidFill>
                  <a:srgbClr val="4C74CC"/>
                </a:solidFill>
              </a:rPr>
              <a:t>– </a:t>
            </a:r>
            <a:r>
              <a:rPr lang="ko-KR" altLang="en-US" sz="3200" b="1" dirty="0">
                <a:solidFill>
                  <a:srgbClr val="4C74CC"/>
                </a:solidFill>
              </a:rPr>
              <a:t>사용자</a:t>
            </a:r>
            <a:r>
              <a:rPr lang="en-US" altLang="ko-KR" sz="3200" b="1" dirty="0">
                <a:solidFill>
                  <a:srgbClr val="4C74CC"/>
                </a:solidFill>
              </a:rPr>
              <a:t>: </a:t>
            </a:r>
            <a:r>
              <a:rPr lang="ko-KR" altLang="en-US" sz="3200" b="1" dirty="0">
                <a:solidFill>
                  <a:srgbClr val="4C74CC"/>
                </a:solidFill>
              </a:rPr>
              <a:t>회원번호 찾기</a:t>
            </a:r>
            <a:endParaRPr lang="en-US" altLang="ko-KR" sz="3200" b="1" dirty="0">
              <a:solidFill>
                <a:srgbClr val="4C74CC"/>
              </a:solidFill>
            </a:endParaRPr>
          </a:p>
          <a:p>
            <a:r>
              <a:rPr lang="en-US" altLang="ko-KR" sz="2400" b="1" dirty="0">
                <a:solidFill>
                  <a:srgbClr val="4C74CC"/>
                </a:solidFill>
              </a:rPr>
              <a:t>(</a:t>
            </a:r>
            <a:r>
              <a:rPr lang="ko-KR" altLang="en-US" sz="2400" b="1" dirty="0">
                <a:solidFill>
                  <a:srgbClr val="4C74CC"/>
                </a:solidFill>
              </a:rPr>
              <a:t>일반 사용자 휴대폰 인증 및 찾기 완료</a:t>
            </a:r>
            <a:r>
              <a:rPr lang="en-US" altLang="ko-KR" sz="2400" b="1" dirty="0">
                <a:solidFill>
                  <a:srgbClr val="4C74CC"/>
                </a:solidFill>
              </a:rPr>
              <a:t>)</a:t>
            </a:r>
            <a:endParaRPr lang="ko-KR" altLang="en-US" sz="2400" b="1" dirty="0">
              <a:solidFill>
                <a:srgbClr val="4C74CC"/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6F41FC11-8703-4BB4-9BD9-C7FCB8B954B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033" y="2748481"/>
            <a:ext cx="3884747" cy="2104238"/>
          </a:xfrm>
          <a:prstGeom prst="rect">
            <a:avLst/>
          </a:prstGeom>
          <a:ln w="38100">
            <a:solidFill>
              <a:srgbClr val="4C74CC"/>
            </a:solidFill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DF1DC29-9218-4B5B-A9BF-7258A2C913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7119" y="2024423"/>
            <a:ext cx="2537762" cy="3688358"/>
          </a:xfrm>
          <a:prstGeom prst="rect">
            <a:avLst/>
          </a:prstGeom>
          <a:ln w="38100">
            <a:solidFill>
              <a:srgbClr val="4C74CC"/>
            </a:solidFill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4BFFB249-6817-403E-A3BD-0D004A78CF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12221" y="2748481"/>
            <a:ext cx="3884746" cy="2104238"/>
          </a:xfrm>
          <a:prstGeom prst="rect">
            <a:avLst/>
          </a:prstGeom>
          <a:ln w="38100">
            <a:solidFill>
              <a:srgbClr val="4C74CC"/>
            </a:solidFill>
          </a:ln>
        </p:spPr>
      </p:pic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1F2EC877-BD90-451D-A80D-21A2530C14F5}"/>
              </a:ext>
            </a:extLst>
          </p:cNvPr>
          <p:cNvCxnSpPr>
            <a:cxnSpLocks/>
          </p:cNvCxnSpPr>
          <p:nvPr/>
        </p:nvCxnSpPr>
        <p:spPr>
          <a:xfrm>
            <a:off x="4257270" y="3800956"/>
            <a:ext cx="485210" cy="0"/>
          </a:xfrm>
          <a:prstGeom prst="straightConnector1">
            <a:avLst/>
          </a:prstGeom>
          <a:ln w="38100">
            <a:solidFill>
              <a:srgbClr val="4C74CC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32C47CDB-4F14-4B52-A16F-CD64B791B7FB}"/>
              </a:ext>
            </a:extLst>
          </p:cNvPr>
          <p:cNvCxnSpPr>
            <a:cxnSpLocks/>
          </p:cNvCxnSpPr>
          <p:nvPr/>
        </p:nvCxnSpPr>
        <p:spPr>
          <a:xfrm>
            <a:off x="7426873" y="3800956"/>
            <a:ext cx="485210" cy="0"/>
          </a:xfrm>
          <a:prstGeom prst="straightConnector1">
            <a:avLst/>
          </a:prstGeom>
          <a:ln w="38100">
            <a:solidFill>
              <a:srgbClr val="4C74CC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74083EDB-E871-4001-9660-7FFA0CF81655}"/>
              </a:ext>
            </a:extLst>
          </p:cNvPr>
          <p:cNvCxnSpPr>
            <a:cxnSpLocks/>
          </p:cNvCxnSpPr>
          <p:nvPr/>
        </p:nvCxnSpPr>
        <p:spPr>
          <a:xfrm>
            <a:off x="513521" y="2028511"/>
            <a:ext cx="0" cy="631070"/>
          </a:xfrm>
          <a:prstGeom prst="straightConnector1">
            <a:avLst/>
          </a:prstGeom>
          <a:ln w="38100">
            <a:solidFill>
              <a:srgbClr val="4C74CC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21" name="그림 20">
            <a:extLst>
              <a:ext uri="{FF2B5EF4-FFF2-40B4-BE49-F238E27FC236}">
                <a16:creationId xmlns:a16="http://schemas.microsoft.com/office/drawing/2014/main" id="{60F02523-E9BD-488C-B06A-0B0A00217D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111" y="5483789"/>
            <a:ext cx="6661042" cy="1167641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FC1454B8-6BB8-4B38-8DBF-697A9E105DDB}"/>
              </a:ext>
            </a:extLst>
          </p:cNvPr>
          <p:cNvSpPr/>
          <p:nvPr/>
        </p:nvSpPr>
        <p:spPr>
          <a:xfrm>
            <a:off x="5375880" y="6322906"/>
            <a:ext cx="420913" cy="14748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C519429-8F6F-40B1-8200-35C7CD2C04CE}"/>
              </a:ext>
            </a:extLst>
          </p:cNvPr>
          <p:cNvSpPr txBox="1"/>
          <p:nvPr/>
        </p:nvSpPr>
        <p:spPr>
          <a:xfrm>
            <a:off x="2098576" y="6211984"/>
            <a:ext cx="2806034" cy="369332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4C74CC"/>
                </a:solidFill>
              </a:rPr>
              <a:t>DB</a:t>
            </a:r>
            <a:r>
              <a:rPr lang="ko-KR" altLang="en-US" b="1" dirty="0">
                <a:solidFill>
                  <a:srgbClr val="4C74CC"/>
                </a:solidFill>
              </a:rPr>
              <a:t>에서 회원번호를 확인</a:t>
            </a: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01FD3300-AC49-435B-A649-C1E80BEF6F3E}"/>
              </a:ext>
            </a:extLst>
          </p:cNvPr>
          <p:cNvCxnSpPr>
            <a:cxnSpLocks/>
          </p:cNvCxnSpPr>
          <p:nvPr/>
        </p:nvCxnSpPr>
        <p:spPr>
          <a:xfrm>
            <a:off x="4800395" y="6381278"/>
            <a:ext cx="485210" cy="0"/>
          </a:xfrm>
          <a:prstGeom prst="straightConnector1">
            <a:avLst/>
          </a:prstGeom>
          <a:ln w="38100">
            <a:solidFill>
              <a:srgbClr val="4C74CC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411E9FD4-46BD-45B1-B6DD-8D4B9A9DB8FC}"/>
              </a:ext>
            </a:extLst>
          </p:cNvPr>
          <p:cNvSpPr txBox="1"/>
          <p:nvPr/>
        </p:nvSpPr>
        <p:spPr>
          <a:xfrm>
            <a:off x="7958577" y="4883715"/>
            <a:ext cx="4085022" cy="369332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4C74CC"/>
                </a:solidFill>
              </a:rPr>
              <a:t>사용자</a:t>
            </a:r>
            <a:r>
              <a:rPr lang="en-US" altLang="ko-KR" b="1" dirty="0">
                <a:solidFill>
                  <a:srgbClr val="4C74CC"/>
                </a:solidFill>
              </a:rPr>
              <a:t>(</a:t>
            </a:r>
            <a:r>
              <a:rPr lang="ko-KR" altLang="en-US" b="1" dirty="0">
                <a:solidFill>
                  <a:srgbClr val="4C74CC"/>
                </a:solidFill>
              </a:rPr>
              <a:t>김이겸</a:t>
            </a:r>
            <a:r>
              <a:rPr lang="en-US" altLang="ko-KR" b="1" dirty="0">
                <a:solidFill>
                  <a:srgbClr val="4C74CC"/>
                </a:solidFill>
              </a:rPr>
              <a:t>)</a:t>
            </a:r>
            <a:r>
              <a:rPr lang="ko-KR" altLang="en-US" b="1" dirty="0">
                <a:solidFill>
                  <a:srgbClr val="4C74CC"/>
                </a:solidFill>
              </a:rPr>
              <a:t>의 회원번호 찾기 결과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076F1F9-16CE-4E2C-A590-92BFFD9FE9A6}"/>
              </a:ext>
            </a:extLst>
          </p:cNvPr>
          <p:cNvSpPr txBox="1"/>
          <p:nvPr/>
        </p:nvSpPr>
        <p:spPr>
          <a:xfrm>
            <a:off x="505173" y="1985381"/>
            <a:ext cx="3447769" cy="646331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4C74CC"/>
                </a:solidFill>
              </a:rPr>
              <a:t>이름과 휴대폰 번호를 올바르게 입력 시 아래의 페이지로 이동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8BB43B4-425C-4367-9DD7-0F7F6242F0EF}"/>
              </a:ext>
            </a:extLst>
          </p:cNvPr>
          <p:cNvSpPr/>
          <p:nvPr/>
        </p:nvSpPr>
        <p:spPr>
          <a:xfrm>
            <a:off x="10098881" y="3375547"/>
            <a:ext cx="188119" cy="8334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7219180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7335EEA2-1107-4C63-82EC-30AC3CB11C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869" y="4749060"/>
            <a:ext cx="4914899" cy="1293064"/>
          </a:xfrm>
          <a:prstGeom prst="rect">
            <a:avLst/>
          </a:prstGeom>
        </p:spPr>
      </p:pic>
      <p:sp>
        <p:nvSpPr>
          <p:cNvPr id="10" name="부제목 2">
            <a:extLst>
              <a:ext uri="{FF2B5EF4-FFF2-40B4-BE49-F238E27FC236}">
                <a16:creationId xmlns:a16="http://schemas.microsoft.com/office/drawing/2014/main" id="{50650A82-3AE6-40C4-895B-BFC97EB34E0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77516"/>
          </a:xfrm>
          <a:prstGeom prst="rect">
            <a:avLst/>
          </a:prstGeom>
          <a:solidFill>
            <a:srgbClr val="4C74CC"/>
          </a:solidFill>
        </p:spPr>
        <p:txBody>
          <a:bodyPr vert="horz" lIns="72000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17223EE5-E17A-48C3-94E0-531F3B7CCF52}"/>
              </a:ext>
            </a:extLst>
          </p:cNvPr>
          <p:cNvSpPr txBox="1">
            <a:spLocks/>
          </p:cNvSpPr>
          <p:nvPr/>
        </p:nvSpPr>
        <p:spPr>
          <a:xfrm>
            <a:off x="879514" y="661922"/>
            <a:ext cx="10271018" cy="14554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200" b="1" dirty="0">
                <a:solidFill>
                  <a:srgbClr val="4C74CC"/>
                </a:solidFill>
              </a:rPr>
              <a:t>화면설명 </a:t>
            </a:r>
            <a:r>
              <a:rPr lang="en-US" altLang="ko-KR" sz="3200" b="1" dirty="0">
                <a:solidFill>
                  <a:srgbClr val="4C74CC"/>
                </a:solidFill>
              </a:rPr>
              <a:t>– </a:t>
            </a:r>
            <a:r>
              <a:rPr lang="ko-KR" altLang="en-US" sz="3200" b="1" dirty="0">
                <a:solidFill>
                  <a:srgbClr val="4C74CC"/>
                </a:solidFill>
              </a:rPr>
              <a:t>사용자</a:t>
            </a:r>
            <a:r>
              <a:rPr lang="en-US" altLang="ko-KR" sz="3200" b="1" dirty="0">
                <a:solidFill>
                  <a:srgbClr val="4C74CC"/>
                </a:solidFill>
              </a:rPr>
              <a:t>: </a:t>
            </a:r>
            <a:r>
              <a:rPr lang="ko-KR" altLang="en-US" sz="3200" b="1" dirty="0">
                <a:solidFill>
                  <a:srgbClr val="4C74CC"/>
                </a:solidFill>
              </a:rPr>
              <a:t>비밀번호 찾기</a:t>
            </a:r>
            <a:endParaRPr lang="en-US" altLang="ko-KR" sz="3200" b="1" dirty="0">
              <a:solidFill>
                <a:srgbClr val="4C74CC"/>
              </a:solidFill>
            </a:endParaRPr>
          </a:p>
          <a:p>
            <a:r>
              <a:rPr lang="en-US" altLang="ko-KR" sz="2400" b="1" dirty="0">
                <a:solidFill>
                  <a:srgbClr val="4C74CC"/>
                </a:solidFill>
              </a:rPr>
              <a:t>(</a:t>
            </a:r>
            <a:r>
              <a:rPr lang="ko-KR" altLang="en-US" sz="2400" b="1" dirty="0">
                <a:solidFill>
                  <a:srgbClr val="4C74CC"/>
                </a:solidFill>
              </a:rPr>
              <a:t>일반 사용자 휴대폰 인증 및 찾기 완료</a:t>
            </a:r>
            <a:r>
              <a:rPr lang="en-US" altLang="ko-KR" sz="2400" b="1" dirty="0">
                <a:solidFill>
                  <a:srgbClr val="4C74CC"/>
                </a:solidFill>
              </a:rPr>
              <a:t>)</a:t>
            </a:r>
            <a:endParaRPr lang="ko-KR" altLang="en-US" sz="2400" b="1" dirty="0">
              <a:solidFill>
                <a:srgbClr val="4C74CC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C1454B8-6BB8-4B38-8DBF-697A9E105DDB}"/>
              </a:ext>
            </a:extLst>
          </p:cNvPr>
          <p:cNvSpPr/>
          <p:nvPr/>
        </p:nvSpPr>
        <p:spPr>
          <a:xfrm>
            <a:off x="919864" y="5694597"/>
            <a:ext cx="325460" cy="14748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C519429-8F6F-40B1-8200-35C7CD2C04CE}"/>
              </a:ext>
            </a:extLst>
          </p:cNvPr>
          <p:cNvSpPr txBox="1"/>
          <p:nvPr/>
        </p:nvSpPr>
        <p:spPr>
          <a:xfrm>
            <a:off x="479917" y="6234978"/>
            <a:ext cx="2806034" cy="369332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4C74CC"/>
                </a:solidFill>
              </a:rPr>
              <a:t>DB</a:t>
            </a:r>
            <a:r>
              <a:rPr lang="ko-KR" altLang="en-US" b="1" dirty="0">
                <a:solidFill>
                  <a:srgbClr val="4C74CC"/>
                </a:solidFill>
              </a:rPr>
              <a:t>에서 비밀번호를 확인</a:t>
            </a: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01FD3300-AC49-435B-A649-C1E80BEF6F3E}"/>
              </a:ext>
            </a:extLst>
          </p:cNvPr>
          <p:cNvCxnSpPr>
            <a:cxnSpLocks/>
          </p:cNvCxnSpPr>
          <p:nvPr/>
        </p:nvCxnSpPr>
        <p:spPr>
          <a:xfrm flipV="1">
            <a:off x="1102190" y="5898434"/>
            <a:ext cx="0" cy="342361"/>
          </a:xfrm>
          <a:prstGeom prst="straightConnector1">
            <a:avLst/>
          </a:prstGeom>
          <a:ln w="38100">
            <a:solidFill>
              <a:srgbClr val="4C74CC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18" name="그림 17">
            <a:extLst>
              <a:ext uri="{FF2B5EF4-FFF2-40B4-BE49-F238E27FC236}">
                <a16:creationId xmlns:a16="http://schemas.microsoft.com/office/drawing/2014/main" id="{E7781A99-6B1F-4B25-85DE-037C570D1AD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660" y="2117411"/>
            <a:ext cx="3531588" cy="1912944"/>
          </a:xfrm>
          <a:prstGeom prst="rect">
            <a:avLst/>
          </a:prstGeom>
          <a:ln w="38100">
            <a:solidFill>
              <a:srgbClr val="4C74CC"/>
            </a:solidFill>
          </a:ln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A6255B42-3D50-4137-AB39-5947874A0E5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1520" y="2117845"/>
            <a:ext cx="3531588" cy="1912944"/>
          </a:xfrm>
          <a:prstGeom prst="rect">
            <a:avLst/>
          </a:prstGeom>
          <a:ln w="38100">
            <a:solidFill>
              <a:srgbClr val="4C74CC"/>
            </a:solidFill>
          </a:ln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96A07968-5239-47A5-B929-F57FDAD385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7205" y="982125"/>
            <a:ext cx="2097324" cy="3048230"/>
          </a:xfrm>
          <a:prstGeom prst="rect">
            <a:avLst/>
          </a:prstGeom>
          <a:ln w="38100">
            <a:solidFill>
              <a:srgbClr val="4C74CC"/>
            </a:solidFill>
          </a:ln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3A92D396-62B4-4571-8BC7-68A82331E91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9782" y="4462711"/>
            <a:ext cx="3884747" cy="2104238"/>
          </a:xfrm>
          <a:prstGeom prst="rect">
            <a:avLst/>
          </a:prstGeom>
          <a:ln w="38100">
            <a:solidFill>
              <a:srgbClr val="4C74CC"/>
            </a:solidFill>
          </a:ln>
        </p:spPr>
      </p:pic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D2B980FB-2BDC-4846-9ABE-3B67E69160DE}"/>
              </a:ext>
            </a:extLst>
          </p:cNvPr>
          <p:cNvCxnSpPr>
            <a:cxnSpLocks/>
          </p:cNvCxnSpPr>
          <p:nvPr/>
        </p:nvCxnSpPr>
        <p:spPr>
          <a:xfrm>
            <a:off x="4270502" y="3073883"/>
            <a:ext cx="661145" cy="0"/>
          </a:xfrm>
          <a:prstGeom prst="straightConnector1">
            <a:avLst/>
          </a:prstGeom>
          <a:ln w="38100">
            <a:solidFill>
              <a:srgbClr val="4C74CC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9A7AADEB-1C36-4F65-A6FE-F16908EE3509}"/>
              </a:ext>
            </a:extLst>
          </p:cNvPr>
          <p:cNvCxnSpPr>
            <a:cxnSpLocks/>
          </p:cNvCxnSpPr>
          <p:nvPr/>
        </p:nvCxnSpPr>
        <p:spPr>
          <a:xfrm>
            <a:off x="8731830" y="3073883"/>
            <a:ext cx="661145" cy="0"/>
          </a:xfrm>
          <a:prstGeom prst="straightConnector1">
            <a:avLst/>
          </a:prstGeom>
          <a:ln w="38100">
            <a:solidFill>
              <a:srgbClr val="4C74CC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B5848CCC-A0A1-49E9-8ECF-3262636E8908}"/>
              </a:ext>
            </a:extLst>
          </p:cNvPr>
          <p:cNvCxnSpPr>
            <a:cxnSpLocks/>
          </p:cNvCxnSpPr>
          <p:nvPr/>
        </p:nvCxnSpPr>
        <p:spPr>
          <a:xfrm>
            <a:off x="10565867" y="4073897"/>
            <a:ext cx="0" cy="342361"/>
          </a:xfrm>
          <a:prstGeom prst="straightConnector1">
            <a:avLst/>
          </a:prstGeom>
          <a:ln w="38100">
            <a:solidFill>
              <a:srgbClr val="4C74CC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E8FBD7F9-8C46-4C4A-8A2B-8972700ED9CF}"/>
              </a:ext>
            </a:extLst>
          </p:cNvPr>
          <p:cNvSpPr/>
          <p:nvPr/>
        </p:nvSpPr>
        <p:spPr>
          <a:xfrm>
            <a:off x="9776814" y="5086252"/>
            <a:ext cx="243486" cy="10487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56F5DC7-6B6E-4C27-BE4C-35E3181286BA}"/>
              </a:ext>
            </a:extLst>
          </p:cNvPr>
          <p:cNvSpPr txBox="1"/>
          <p:nvPr/>
        </p:nvSpPr>
        <p:spPr>
          <a:xfrm>
            <a:off x="604007" y="4019865"/>
            <a:ext cx="3597296" cy="646331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4C74CC"/>
                </a:solidFill>
              </a:rPr>
              <a:t>올바른 이름과 회원번호 입력 후 휴대폰 인증 버튼을 클릭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A0951B1-FE6B-4DBE-AC71-0A101C72E50C}"/>
              </a:ext>
            </a:extLst>
          </p:cNvPr>
          <p:cNvSpPr txBox="1"/>
          <p:nvPr/>
        </p:nvSpPr>
        <p:spPr>
          <a:xfrm>
            <a:off x="5031186" y="4022337"/>
            <a:ext cx="3597296" cy="646331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4C74CC"/>
                </a:solidFill>
              </a:rPr>
              <a:t>휴대폰 인증하기 버튼 클릭 시 </a:t>
            </a:r>
            <a:endParaRPr lang="en-US" altLang="ko-KR" b="1" dirty="0">
              <a:solidFill>
                <a:srgbClr val="4C74CC"/>
              </a:solidFill>
            </a:endParaRPr>
          </a:p>
          <a:p>
            <a:r>
              <a:rPr lang="ko-KR" altLang="en-US" b="1" dirty="0">
                <a:solidFill>
                  <a:srgbClr val="4C74CC"/>
                </a:solidFill>
              </a:rPr>
              <a:t>휴대폰 인증 페이지 출력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8B21F35-2005-430B-8340-E13C0DACA2EC}"/>
              </a:ext>
            </a:extLst>
          </p:cNvPr>
          <p:cNvSpPr txBox="1"/>
          <p:nvPr/>
        </p:nvSpPr>
        <p:spPr>
          <a:xfrm>
            <a:off x="5327695" y="6041891"/>
            <a:ext cx="3597296" cy="646331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4C74CC"/>
                </a:solidFill>
              </a:rPr>
              <a:t>휴대폰 인증 완료 시 </a:t>
            </a:r>
            <a:endParaRPr lang="en-US" altLang="ko-KR" b="1" dirty="0">
              <a:solidFill>
                <a:srgbClr val="4C74CC"/>
              </a:solidFill>
            </a:endParaRPr>
          </a:p>
          <a:p>
            <a:r>
              <a:rPr lang="ko-KR" altLang="en-US" b="1" dirty="0">
                <a:solidFill>
                  <a:srgbClr val="4C74CC"/>
                </a:solidFill>
              </a:rPr>
              <a:t>비밀번호 확인이 가능</a:t>
            </a:r>
          </a:p>
        </p:txBody>
      </p:sp>
    </p:spTree>
    <p:extLst>
      <p:ext uri="{BB962C8B-B14F-4D97-AF65-F5344CB8AC3E}">
        <p14:creationId xmlns:p14="http://schemas.microsoft.com/office/powerpoint/2010/main" val="2728252451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부제목 2">
            <a:extLst>
              <a:ext uri="{FF2B5EF4-FFF2-40B4-BE49-F238E27FC236}">
                <a16:creationId xmlns:a16="http://schemas.microsoft.com/office/drawing/2014/main" id="{50650A82-3AE6-40C4-895B-BFC97EB34E0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77516"/>
          </a:xfrm>
          <a:prstGeom prst="rect">
            <a:avLst/>
          </a:prstGeom>
          <a:solidFill>
            <a:srgbClr val="4C74CC"/>
          </a:solidFill>
        </p:spPr>
        <p:txBody>
          <a:bodyPr vert="horz" lIns="72000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17223EE5-E17A-48C3-94E0-531F3B7CCF52}"/>
              </a:ext>
            </a:extLst>
          </p:cNvPr>
          <p:cNvSpPr txBox="1">
            <a:spLocks/>
          </p:cNvSpPr>
          <p:nvPr/>
        </p:nvSpPr>
        <p:spPr>
          <a:xfrm>
            <a:off x="879514" y="661922"/>
            <a:ext cx="10271018" cy="14554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200" b="1" dirty="0">
                <a:solidFill>
                  <a:srgbClr val="4C74CC"/>
                </a:solidFill>
              </a:rPr>
              <a:t>화면설명 </a:t>
            </a:r>
            <a:r>
              <a:rPr lang="en-US" altLang="ko-KR" sz="3200" b="1" dirty="0">
                <a:solidFill>
                  <a:srgbClr val="4C74CC"/>
                </a:solidFill>
              </a:rPr>
              <a:t>– </a:t>
            </a:r>
            <a:r>
              <a:rPr lang="ko-KR" altLang="en-US" sz="3200" b="1" dirty="0">
                <a:solidFill>
                  <a:srgbClr val="4C74CC"/>
                </a:solidFill>
              </a:rPr>
              <a:t>사용자</a:t>
            </a:r>
            <a:r>
              <a:rPr lang="en-US" altLang="ko-KR" sz="3200" b="1" dirty="0">
                <a:solidFill>
                  <a:srgbClr val="4C74CC"/>
                </a:solidFill>
              </a:rPr>
              <a:t>: </a:t>
            </a:r>
            <a:r>
              <a:rPr lang="ko-KR" altLang="en-US" sz="3200" b="1" dirty="0">
                <a:solidFill>
                  <a:srgbClr val="4C74CC"/>
                </a:solidFill>
              </a:rPr>
              <a:t>마이페이지</a:t>
            </a:r>
            <a:endParaRPr lang="en-US" altLang="ko-KR" sz="3200" b="1" dirty="0">
              <a:solidFill>
                <a:srgbClr val="4C74CC"/>
              </a:solidFill>
            </a:endParaRPr>
          </a:p>
          <a:p>
            <a:r>
              <a:rPr lang="en-US" altLang="ko-KR" sz="2400" b="1" dirty="0">
                <a:solidFill>
                  <a:srgbClr val="4C74CC"/>
                </a:solidFill>
              </a:rPr>
              <a:t>(</a:t>
            </a:r>
            <a:r>
              <a:rPr lang="ko-KR" altLang="en-US" sz="2400" b="1" dirty="0">
                <a:solidFill>
                  <a:srgbClr val="4C74CC"/>
                </a:solidFill>
              </a:rPr>
              <a:t>일반</a:t>
            </a:r>
            <a:r>
              <a:rPr lang="en-US" altLang="ko-KR" sz="2400" b="1" dirty="0">
                <a:solidFill>
                  <a:srgbClr val="4C74CC"/>
                </a:solidFill>
              </a:rPr>
              <a:t>/</a:t>
            </a:r>
            <a:r>
              <a:rPr lang="ko-KR" altLang="en-US" sz="2400" b="1" dirty="0">
                <a:solidFill>
                  <a:srgbClr val="4C74CC"/>
                </a:solidFill>
              </a:rPr>
              <a:t> 카카오 사용자 기본정보 및 정보수정</a:t>
            </a:r>
            <a:r>
              <a:rPr lang="en-US" altLang="ko-KR" sz="2400" b="1" dirty="0">
                <a:solidFill>
                  <a:srgbClr val="4C74CC"/>
                </a:solidFill>
              </a:rPr>
              <a:t>)</a:t>
            </a:r>
            <a:endParaRPr lang="ko-KR" altLang="en-US" sz="2400" b="1" dirty="0">
              <a:solidFill>
                <a:srgbClr val="4C74CC"/>
              </a:solidFill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5993F4C6-DCE3-4216-B8AE-AD9F7F92922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468" y="2037328"/>
            <a:ext cx="3531588" cy="1912944"/>
          </a:xfrm>
          <a:prstGeom prst="rect">
            <a:avLst/>
          </a:prstGeom>
          <a:ln w="38100">
            <a:solidFill>
              <a:srgbClr val="4C74CC"/>
            </a:solidFill>
          </a:ln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26622FE7-C674-4BCA-9639-FC8C9E70BF5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6420" y="2037328"/>
            <a:ext cx="3531588" cy="1912944"/>
          </a:xfrm>
          <a:prstGeom prst="rect">
            <a:avLst/>
          </a:prstGeom>
          <a:ln w="38100">
            <a:solidFill>
              <a:srgbClr val="4C74CC"/>
            </a:solidFill>
          </a:ln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BEEB5E26-A460-4C45-AB1F-63B731F21F7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6420" y="4310053"/>
            <a:ext cx="3531588" cy="1932971"/>
          </a:xfrm>
          <a:prstGeom prst="rect">
            <a:avLst/>
          </a:prstGeom>
          <a:ln w="38100">
            <a:solidFill>
              <a:srgbClr val="4C74CC"/>
            </a:solidFill>
          </a:ln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01EE6EB9-C51F-4547-9B24-5F401FF1D5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429" y="5285193"/>
            <a:ext cx="6290094" cy="978477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65BF565F-EA9D-4D7C-A6C3-5735C1E8F33D}"/>
              </a:ext>
            </a:extLst>
          </p:cNvPr>
          <p:cNvSpPr/>
          <p:nvPr/>
        </p:nvSpPr>
        <p:spPr>
          <a:xfrm>
            <a:off x="926928" y="5905555"/>
            <a:ext cx="6083431" cy="15871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DFAC24C-F4A5-4FD3-A96E-DE457448264B}"/>
              </a:ext>
            </a:extLst>
          </p:cNvPr>
          <p:cNvSpPr txBox="1"/>
          <p:nvPr/>
        </p:nvSpPr>
        <p:spPr>
          <a:xfrm>
            <a:off x="7796666" y="6265884"/>
            <a:ext cx="2473286" cy="369332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4C74CC"/>
                </a:solidFill>
              </a:rPr>
              <a:t>정보수정 후 기본정보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6571A65-AD2E-4BB3-BE5D-E3235FB20B18}"/>
              </a:ext>
            </a:extLst>
          </p:cNvPr>
          <p:cNvSpPr txBox="1"/>
          <p:nvPr/>
        </p:nvSpPr>
        <p:spPr>
          <a:xfrm>
            <a:off x="3046838" y="6259802"/>
            <a:ext cx="1843609" cy="369332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4C74CC"/>
                </a:solidFill>
              </a:rPr>
              <a:t>정보수정 후 </a:t>
            </a:r>
            <a:r>
              <a:rPr lang="en-US" altLang="ko-KR" b="1" dirty="0">
                <a:solidFill>
                  <a:srgbClr val="4C74CC"/>
                </a:solidFill>
              </a:rPr>
              <a:t>DB</a:t>
            </a:r>
            <a:endParaRPr lang="ko-KR" altLang="en-US" b="1" dirty="0">
              <a:solidFill>
                <a:srgbClr val="4C74CC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CF18E23-34FB-42D4-BCF4-4EEE659EE57C}"/>
              </a:ext>
            </a:extLst>
          </p:cNvPr>
          <p:cNvSpPr txBox="1"/>
          <p:nvPr/>
        </p:nvSpPr>
        <p:spPr>
          <a:xfrm>
            <a:off x="2256947" y="3966360"/>
            <a:ext cx="1100630" cy="369332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4C74CC"/>
                </a:solidFill>
              </a:rPr>
              <a:t>기본정보</a:t>
            </a: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FBB5AAE7-3F16-4039-8E9A-6A117144BF72}"/>
              </a:ext>
            </a:extLst>
          </p:cNvPr>
          <p:cNvCxnSpPr>
            <a:cxnSpLocks/>
          </p:cNvCxnSpPr>
          <p:nvPr/>
        </p:nvCxnSpPr>
        <p:spPr>
          <a:xfrm>
            <a:off x="4842002" y="2852903"/>
            <a:ext cx="2130298" cy="0"/>
          </a:xfrm>
          <a:prstGeom prst="straightConnector1">
            <a:avLst/>
          </a:prstGeom>
          <a:ln w="38100">
            <a:solidFill>
              <a:srgbClr val="4C74CC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9CB5ED6F-9DF7-4FF0-A050-E24C696DE4FD}"/>
              </a:ext>
            </a:extLst>
          </p:cNvPr>
          <p:cNvSpPr txBox="1"/>
          <p:nvPr/>
        </p:nvSpPr>
        <p:spPr>
          <a:xfrm>
            <a:off x="4937252" y="2905472"/>
            <a:ext cx="1974087" cy="646331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4C74CC"/>
                </a:solidFill>
              </a:rPr>
              <a:t>수정하고자 하는 정보를 입력</a:t>
            </a: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1347E127-EA73-48A0-AFE0-ED082B2E380B}"/>
              </a:ext>
            </a:extLst>
          </p:cNvPr>
          <p:cNvCxnSpPr>
            <a:cxnSpLocks/>
          </p:cNvCxnSpPr>
          <p:nvPr/>
        </p:nvCxnSpPr>
        <p:spPr>
          <a:xfrm>
            <a:off x="9135072" y="3363624"/>
            <a:ext cx="0" cy="901195"/>
          </a:xfrm>
          <a:prstGeom prst="straightConnector1">
            <a:avLst/>
          </a:prstGeom>
          <a:ln w="38100">
            <a:solidFill>
              <a:srgbClr val="4C74CC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2164075C-DC76-45F5-BDA6-A1D1BCE09B4B}"/>
              </a:ext>
            </a:extLst>
          </p:cNvPr>
          <p:cNvSpPr txBox="1"/>
          <p:nvPr/>
        </p:nvSpPr>
        <p:spPr>
          <a:xfrm>
            <a:off x="7473479" y="3313275"/>
            <a:ext cx="1974087" cy="646331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4C74CC"/>
                </a:solidFill>
              </a:rPr>
              <a:t>입력 후 </a:t>
            </a:r>
            <a:endParaRPr lang="en-US" altLang="ko-KR" b="1" dirty="0">
              <a:solidFill>
                <a:srgbClr val="4C74CC"/>
              </a:solidFill>
            </a:endParaRPr>
          </a:p>
          <a:p>
            <a:r>
              <a:rPr lang="ko-KR" altLang="en-US" b="1" dirty="0">
                <a:solidFill>
                  <a:srgbClr val="4C74CC"/>
                </a:solidFill>
              </a:rPr>
              <a:t>수정 버튼 클릭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C3BF822B-4C40-44C0-A886-60D93263DF80}"/>
              </a:ext>
            </a:extLst>
          </p:cNvPr>
          <p:cNvSpPr/>
          <p:nvPr/>
        </p:nvSpPr>
        <p:spPr>
          <a:xfrm>
            <a:off x="9063523" y="3251995"/>
            <a:ext cx="143925" cy="10205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5726492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부제목 2">
            <a:extLst>
              <a:ext uri="{FF2B5EF4-FFF2-40B4-BE49-F238E27FC236}">
                <a16:creationId xmlns:a16="http://schemas.microsoft.com/office/drawing/2014/main" id="{50650A82-3AE6-40C4-895B-BFC97EB34E0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77516"/>
          </a:xfrm>
          <a:prstGeom prst="rect">
            <a:avLst/>
          </a:prstGeom>
          <a:solidFill>
            <a:srgbClr val="4C74CC"/>
          </a:solidFill>
        </p:spPr>
        <p:txBody>
          <a:bodyPr vert="horz" lIns="72000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17223EE5-E17A-48C3-94E0-531F3B7CCF52}"/>
              </a:ext>
            </a:extLst>
          </p:cNvPr>
          <p:cNvSpPr txBox="1">
            <a:spLocks/>
          </p:cNvSpPr>
          <p:nvPr/>
        </p:nvSpPr>
        <p:spPr>
          <a:xfrm>
            <a:off x="879514" y="661922"/>
            <a:ext cx="10271018" cy="14554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200" b="1" dirty="0">
                <a:solidFill>
                  <a:srgbClr val="4C74CC"/>
                </a:solidFill>
              </a:rPr>
              <a:t>화면설명 </a:t>
            </a:r>
            <a:r>
              <a:rPr lang="en-US" altLang="ko-KR" sz="3200" b="1" dirty="0">
                <a:solidFill>
                  <a:srgbClr val="4C74CC"/>
                </a:solidFill>
              </a:rPr>
              <a:t>– </a:t>
            </a:r>
            <a:r>
              <a:rPr lang="ko-KR" altLang="en-US" sz="3200" b="1" dirty="0">
                <a:solidFill>
                  <a:srgbClr val="4C74CC"/>
                </a:solidFill>
              </a:rPr>
              <a:t>사용자</a:t>
            </a:r>
            <a:r>
              <a:rPr lang="en-US" altLang="ko-KR" sz="3200" b="1" dirty="0">
                <a:solidFill>
                  <a:srgbClr val="4C74CC"/>
                </a:solidFill>
              </a:rPr>
              <a:t>: </a:t>
            </a:r>
            <a:r>
              <a:rPr lang="ko-KR" altLang="en-US" sz="3200" b="1" dirty="0">
                <a:solidFill>
                  <a:srgbClr val="4C74CC"/>
                </a:solidFill>
              </a:rPr>
              <a:t>마이페이지</a:t>
            </a:r>
            <a:endParaRPr lang="en-US" altLang="ko-KR" sz="3200" b="1" dirty="0">
              <a:solidFill>
                <a:srgbClr val="4C74CC"/>
              </a:solidFill>
            </a:endParaRPr>
          </a:p>
          <a:p>
            <a:r>
              <a:rPr lang="en-US" altLang="ko-KR" sz="2400" b="1" dirty="0">
                <a:solidFill>
                  <a:srgbClr val="4C74CC"/>
                </a:solidFill>
              </a:rPr>
              <a:t>(</a:t>
            </a:r>
            <a:r>
              <a:rPr lang="ko-KR" altLang="en-US" sz="2400" b="1" dirty="0">
                <a:solidFill>
                  <a:srgbClr val="4C74CC"/>
                </a:solidFill>
              </a:rPr>
              <a:t>일반</a:t>
            </a:r>
            <a:r>
              <a:rPr lang="en-US" altLang="ko-KR" sz="2400" b="1" dirty="0">
                <a:solidFill>
                  <a:srgbClr val="4C74CC"/>
                </a:solidFill>
              </a:rPr>
              <a:t>/</a:t>
            </a:r>
            <a:r>
              <a:rPr lang="ko-KR" altLang="en-US" sz="2400" b="1" dirty="0">
                <a:solidFill>
                  <a:srgbClr val="4C74CC"/>
                </a:solidFill>
              </a:rPr>
              <a:t> 카카오 사용자 비밀번호 변경</a:t>
            </a:r>
            <a:r>
              <a:rPr lang="en-US" altLang="ko-KR" sz="2400" b="1" dirty="0">
                <a:solidFill>
                  <a:srgbClr val="4C74CC"/>
                </a:solidFill>
              </a:rPr>
              <a:t>)</a:t>
            </a:r>
            <a:endParaRPr lang="ko-KR" altLang="en-US" sz="2400" b="1" dirty="0">
              <a:solidFill>
                <a:srgbClr val="4C74CC"/>
              </a:solidFill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B60C55C9-435E-4C39-A370-A00C96241BF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514" y="2045023"/>
            <a:ext cx="3884747" cy="2104238"/>
          </a:xfrm>
          <a:prstGeom prst="rect">
            <a:avLst/>
          </a:prstGeom>
          <a:ln w="38100">
            <a:solidFill>
              <a:srgbClr val="4C74CC"/>
            </a:solidFill>
          </a:ln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DC68B92F-5D21-4D44-A952-B442FF999F4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514" y="4480243"/>
            <a:ext cx="3884747" cy="2104238"/>
          </a:xfrm>
          <a:prstGeom prst="rect">
            <a:avLst/>
          </a:prstGeom>
          <a:ln w="38100">
            <a:solidFill>
              <a:srgbClr val="4C74CC"/>
            </a:solidFill>
          </a:ln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0415900C-D408-4DBA-97AC-490F2DC694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9799" y="4619727"/>
            <a:ext cx="6574536" cy="12573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34203BB9-DB09-40F8-8534-01E3C86A8595}"/>
              </a:ext>
            </a:extLst>
          </p:cNvPr>
          <p:cNvSpPr txBox="1"/>
          <p:nvPr/>
        </p:nvSpPr>
        <p:spPr>
          <a:xfrm>
            <a:off x="4926492" y="2001481"/>
            <a:ext cx="6881247" cy="2031325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rgbClr val="4C74CC"/>
                </a:solidFill>
              </a:rPr>
              <a:t>현재 비밀번호가 틀린 경우</a:t>
            </a:r>
            <a:r>
              <a:rPr lang="en-US" altLang="ko-KR" sz="1400" b="1" dirty="0">
                <a:solidFill>
                  <a:srgbClr val="4C74CC"/>
                </a:solidFill>
              </a:rPr>
              <a:t>: </a:t>
            </a:r>
          </a:p>
          <a:p>
            <a:r>
              <a:rPr lang="en-US" altLang="ko-KR" sz="1400" b="1" dirty="0">
                <a:solidFill>
                  <a:srgbClr val="4C74CC"/>
                </a:solidFill>
              </a:rPr>
              <a:t>alert(“</a:t>
            </a:r>
            <a:r>
              <a:rPr lang="ko-KR" altLang="en-US" sz="1400" b="1" dirty="0">
                <a:solidFill>
                  <a:srgbClr val="4C74CC"/>
                </a:solidFill>
              </a:rPr>
              <a:t>현재 비밀번호가 일치하지 않습니다</a:t>
            </a:r>
            <a:r>
              <a:rPr lang="en-US" altLang="ko-KR" sz="1400" b="1" dirty="0">
                <a:solidFill>
                  <a:srgbClr val="4C74CC"/>
                </a:solidFill>
              </a:rPr>
              <a:t>.”); </a:t>
            </a:r>
            <a:r>
              <a:rPr lang="ko-KR" altLang="en-US" sz="1400" b="1" dirty="0">
                <a:solidFill>
                  <a:srgbClr val="4C74CC"/>
                </a:solidFill>
              </a:rPr>
              <a:t>호출 후 리셋</a:t>
            </a:r>
            <a:endParaRPr lang="en-US" altLang="ko-KR" sz="1400" b="1" dirty="0">
              <a:solidFill>
                <a:srgbClr val="4C74CC"/>
              </a:solidFill>
            </a:endParaRPr>
          </a:p>
          <a:p>
            <a:endParaRPr lang="en-US" altLang="ko-KR" sz="1400" b="1" dirty="0">
              <a:solidFill>
                <a:srgbClr val="4C74CC"/>
              </a:solidFill>
            </a:endParaRPr>
          </a:p>
          <a:p>
            <a:r>
              <a:rPr lang="ko-KR" altLang="en-US" sz="1400" b="1" dirty="0">
                <a:solidFill>
                  <a:srgbClr val="4C74CC"/>
                </a:solidFill>
              </a:rPr>
              <a:t>새 비밀번호와 비밀번호 확인이 서로 다른 경우</a:t>
            </a:r>
            <a:r>
              <a:rPr lang="en-US" altLang="ko-KR" sz="1400" b="1" dirty="0">
                <a:solidFill>
                  <a:srgbClr val="4C74CC"/>
                </a:solidFill>
              </a:rPr>
              <a:t>: </a:t>
            </a:r>
          </a:p>
          <a:p>
            <a:r>
              <a:rPr lang="en-US" altLang="ko-KR" sz="1400" b="1" dirty="0">
                <a:solidFill>
                  <a:srgbClr val="4C74CC"/>
                </a:solidFill>
              </a:rPr>
              <a:t>alert(“</a:t>
            </a:r>
            <a:r>
              <a:rPr lang="ko-KR" altLang="en-US" sz="1400" b="1" dirty="0">
                <a:solidFill>
                  <a:srgbClr val="4C74CC"/>
                </a:solidFill>
              </a:rPr>
              <a:t>새 비밀번호와 비밀번호 확인이 일치하지 않습니다</a:t>
            </a:r>
            <a:r>
              <a:rPr lang="en-US" altLang="ko-KR" sz="1400" b="1" dirty="0">
                <a:solidFill>
                  <a:srgbClr val="4C74CC"/>
                </a:solidFill>
              </a:rPr>
              <a:t>.”); </a:t>
            </a:r>
            <a:r>
              <a:rPr lang="ko-KR" altLang="en-US" sz="1400" b="1" dirty="0">
                <a:solidFill>
                  <a:srgbClr val="4C74CC"/>
                </a:solidFill>
              </a:rPr>
              <a:t>호출 후 리셋</a:t>
            </a:r>
            <a:endParaRPr lang="en-US" altLang="ko-KR" sz="1400" b="1" dirty="0">
              <a:solidFill>
                <a:srgbClr val="4C74CC"/>
              </a:solidFill>
            </a:endParaRPr>
          </a:p>
          <a:p>
            <a:endParaRPr lang="en-US" altLang="ko-KR" sz="1400" b="1" dirty="0">
              <a:solidFill>
                <a:srgbClr val="4C74CC"/>
              </a:solidFill>
            </a:endParaRPr>
          </a:p>
          <a:p>
            <a:r>
              <a:rPr lang="ko-KR" altLang="en-US" sz="1400" b="1" dirty="0">
                <a:solidFill>
                  <a:srgbClr val="4C74CC"/>
                </a:solidFill>
              </a:rPr>
              <a:t>새 비밀번호가 특수문자 포함 </a:t>
            </a:r>
            <a:r>
              <a:rPr lang="en-US" altLang="ko-KR" sz="1400" b="1" dirty="0">
                <a:solidFill>
                  <a:srgbClr val="4C74CC"/>
                </a:solidFill>
              </a:rPr>
              <a:t>8</a:t>
            </a:r>
            <a:r>
              <a:rPr lang="ko-KR" altLang="en-US" sz="1400" b="1" dirty="0">
                <a:solidFill>
                  <a:srgbClr val="4C74CC"/>
                </a:solidFill>
              </a:rPr>
              <a:t>자 이상이 아닌 경우</a:t>
            </a:r>
            <a:r>
              <a:rPr lang="en-US" altLang="ko-KR" sz="1400" b="1" dirty="0">
                <a:solidFill>
                  <a:srgbClr val="4C74CC"/>
                </a:solidFill>
              </a:rPr>
              <a:t>:</a:t>
            </a:r>
          </a:p>
          <a:p>
            <a:r>
              <a:rPr lang="en-US" altLang="ko-KR" sz="1400" b="1" dirty="0">
                <a:solidFill>
                  <a:srgbClr val="4C74CC"/>
                </a:solidFill>
              </a:rPr>
              <a:t>alert(“</a:t>
            </a:r>
            <a:r>
              <a:rPr lang="ko-KR" altLang="en-US" sz="1400" b="1" dirty="0">
                <a:solidFill>
                  <a:srgbClr val="4C74CC"/>
                </a:solidFill>
              </a:rPr>
              <a:t>비밀번호는 최소 </a:t>
            </a:r>
            <a:r>
              <a:rPr lang="en-US" altLang="ko-KR" sz="1400" b="1" dirty="0">
                <a:solidFill>
                  <a:srgbClr val="4C74CC"/>
                </a:solidFill>
              </a:rPr>
              <a:t>8</a:t>
            </a:r>
            <a:r>
              <a:rPr lang="ko-KR" altLang="en-US" sz="1400" b="1" dirty="0">
                <a:solidFill>
                  <a:srgbClr val="4C74CC"/>
                </a:solidFill>
              </a:rPr>
              <a:t>자 이상이어야 하며</a:t>
            </a:r>
            <a:r>
              <a:rPr lang="en-US" altLang="ko-KR" sz="1400" b="1" dirty="0">
                <a:solidFill>
                  <a:srgbClr val="4C74CC"/>
                </a:solidFill>
              </a:rPr>
              <a:t>, </a:t>
            </a:r>
            <a:r>
              <a:rPr lang="ko-KR" altLang="en-US" sz="1400" b="1" dirty="0">
                <a:solidFill>
                  <a:srgbClr val="4C74CC"/>
                </a:solidFill>
              </a:rPr>
              <a:t>특수문자를 포함해야 합니다</a:t>
            </a:r>
            <a:r>
              <a:rPr lang="en-US" altLang="ko-KR" sz="1400" b="1" dirty="0">
                <a:solidFill>
                  <a:srgbClr val="4C74CC"/>
                </a:solidFill>
              </a:rPr>
              <a:t>.”); </a:t>
            </a:r>
          </a:p>
          <a:p>
            <a:r>
              <a:rPr lang="ko-KR" altLang="en-US" sz="1400" b="1" dirty="0">
                <a:solidFill>
                  <a:srgbClr val="4C74CC"/>
                </a:solidFill>
              </a:rPr>
              <a:t>호출 후 리셋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FBFAFDE-5665-4339-B7E4-5097CDCD1EAD}"/>
              </a:ext>
            </a:extLst>
          </p:cNvPr>
          <p:cNvSpPr txBox="1"/>
          <p:nvPr/>
        </p:nvSpPr>
        <p:spPr>
          <a:xfrm>
            <a:off x="7079604" y="5877027"/>
            <a:ext cx="2594925" cy="369332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4C74CC"/>
                </a:solidFill>
              </a:rPr>
              <a:t>비밀번호 변경 후 </a:t>
            </a:r>
            <a:r>
              <a:rPr lang="en-US" altLang="ko-KR" b="1" dirty="0">
                <a:solidFill>
                  <a:srgbClr val="4C74CC"/>
                </a:solidFill>
              </a:rPr>
              <a:t>DB</a:t>
            </a:r>
            <a:endParaRPr lang="ko-KR" altLang="en-US" b="1" dirty="0">
              <a:solidFill>
                <a:srgbClr val="4C74CC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0CDE5F3F-1F80-4D13-968F-463574404DD4}"/>
              </a:ext>
            </a:extLst>
          </p:cNvPr>
          <p:cNvSpPr/>
          <p:nvPr/>
        </p:nvSpPr>
        <p:spPr>
          <a:xfrm>
            <a:off x="5259535" y="5453001"/>
            <a:ext cx="6246665" cy="19532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087BCA15-FCD4-4F46-83A7-838921302082}"/>
              </a:ext>
            </a:extLst>
          </p:cNvPr>
          <p:cNvCxnSpPr>
            <a:cxnSpLocks/>
          </p:cNvCxnSpPr>
          <p:nvPr/>
        </p:nvCxnSpPr>
        <p:spPr>
          <a:xfrm>
            <a:off x="3024558" y="3429000"/>
            <a:ext cx="0" cy="901195"/>
          </a:xfrm>
          <a:prstGeom prst="straightConnector1">
            <a:avLst/>
          </a:prstGeom>
          <a:ln w="38100">
            <a:solidFill>
              <a:srgbClr val="4C74CC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91664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D39F86E3-2157-4ADD-91F4-8B3C9CB635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0"/>
            <a:ext cx="12192000" cy="6858000"/>
          </a:xfrm>
          <a:solidFill>
            <a:srgbClr val="4C74CC"/>
          </a:solidFill>
        </p:spPr>
        <p:txBody>
          <a:bodyPr lIns="720000" anchor="ctr">
            <a:normAutofit/>
          </a:bodyPr>
          <a:lstStyle/>
          <a:p>
            <a:pPr algn="l"/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230C62D-DFF7-465F-9290-1133CFD2AE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9515" y="661922"/>
            <a:ext cx="6993624" cy="1455489"/>
          </a:xfrm>
        </p:spPr>
        <p:txBody>
          <a:bodyPr anchor="ctr">
            <a:noAutofit/>
          </a:bodyPr>
          <a:lstStyle/>
          <a:p>
            <a:pPr algn="l"/>
            <a:r>
              <a:rPr lang="ko-KR" altLang="en-US" b="1" dirty="0">
                <a:solidFill>
                  <a:srgbClr val="F6F2E9"/>
                </a:solidFill>
              </a:rPr>
              <a:t>프로젝트 화면설명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A5183193-0E83-466F-90BE-1C0482FAFF62}"/>
              </a:ext>
            </a:extLst>
          </p:cNvPr>
          <p:cNvSpPr txBox="1">
            <a:spLocks/>
          </p:cNvSpPr>
          <p:nvPr/>
        </p:nvSpPr>
        <p:spPr>
          <a:xfrm>
            <a:off x="3063892" y="2732949"/>
            <a:ext cx="6724443" cy="10079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800" b="1" dirty="0">
                <a:solidFill>
                  <a:srgbClr val="F6F2E9"/>
                </a:solidFill>
              </a:rPr>
              <a:t>1. </a:t>
            </a:r>
            <a:r>
              <a:rPr lang="ko-KR" altLang="en-US" sz="4800" b="1" dirty="0">
                <a:solidFill>
                  <a:srgbClr val="F6F2E9"/>
                </a:solidFill>
              </a:rPr>
              <a:t>화면설명</a:t>
            </a: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7E1F8B24-D106-4F4B-8790-AFA1C50C2C7F}"/>
              </a:ext>
            </a:extLst>
          </p:cNvPr>
          <p:cNvSpPr txBox="1">
            <a:spLocks/>
          </p:cNvSpPr>
          <p:nvPr/>
        </p:nvSpPr>
        <p:spPr>
          <a:xfrm>
            <a:off x="3063892" y="4510992"/>
            <a:ext cx="6724443" cy="10079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800" b="1" dirty="0">
                <a:solidFill>
                  <a:srgbClr val="F6F2E9"/>
                </a:solidFill>
              </a:rPr>
              <a:t>2. </a:t>
            </a:r>
            <a:r>
              <a:rPr lang="ko-KR" altLang="en-US" sz="4800" b="1" dirty="0">
                <a:solidFill>
                  <a:srgbClr val="F6F2E9"/>
                </a:solidFill>
              </a:rPr>
              <a:t>프로젝트 시연</a:t>
            </a:r>
          </a:p>
        </p:txBody>
      </p:sp>
    </p:spTree>
    <p:extLst>
      <p:ext uri="{BB962C8B-B14F-4D97-AF65-F5344CB8AC3E}">
        <p14:creationId xmlns:p14="http://schemas.microsoft.com/office/powerpoint/2010/main" val="561450367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부제목 2">
            <a:extLst>
              <a:ext uri="{FF2B5EF4-FFF2-40B4-BE49-F238E27FC236}">
                <a16:creationId xmlns:a16="http://schemas.microsoft.com/office/drawing/2014/main" id="{50650A82-3AE6-40C4-895B-BFC97EB34E0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77516"/>
          </a:xfrm>
          <a:prstGeom prst="rect">
            <a:avLst/>
          </a:prstGeom>
          <a:solidFill>
            <a:srgbClr val="4C74CC"/>
          </a:solidFill>
        </p:spPr>
        <p:txBody>
          <a:bodyPr vert="horz" lIns="72000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17223EE5-E17A-48C3-94E0-531F3B7CCF52}"/>
              </a:ext>
            </a:extLst>
          </p:cNvPr>
          <p:cNvSpPr txBox="1">
            <a:spLocks/>
          </p:cNvSpPr>
          <p:nvPr/>
        </p:nvSpPr>
        <p:spPr>
          <a:xfrm>
            <a:off x="879514" y="661922"/>
            <a:ext cx="10271018" cy="14554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200" b="1" dirty="0">
                <a:solidFill>
                  <a:srgbClr val="4C74CC"/>
                </a:solidFill>
              </a:rPr>
              <a:t>화면설명 </a:t>
            </a:r>
            <a:r>
              <a:rPr lang="en-US" altLang="ko-KR" sz="3200" b="1" dirty="0">
                <a:solidFill>
                  <a:srgbClr val="4C74CC"/>
                </a:solidFill>
              </a:rPr>
              <a:t>– </a:t>
            </a:r>
            <a:r>
              <a:rPr lang="ko-KR" altLang="en-US" sz="3200" b="1" dirty="0">
                <a:solidFill>
                  <a:srgbClr val="4C74CC"/>
                </a:solidFill>
              </a:rPr>
              <a:t>사용자</a:t>
            </a:r>
            <a:r>
              <a:rPr lang="en-US" altLang="ko-KR" sz="3200" b="1" dirty="0">
                <a:solidFill>
                  <a:srgbClr val="4C74CC"/>
                </a:solidFill>
              </a:rPr>
              <a:t>: </a:t>
            </a:r>
            <a:r>
              <a:rPr lang="ko-KR" altLang="en-US" sz="3200" b="1" dirty="0">
                <a:solidFill>
                  <a:srgbClr val="4C74CC"/>
                </a:solidFill>
              </a:rPr>
              <a:t>마이페이지</a:t>
            </a:r>
            <a:endParaRPr lang="en-US" altLang="ko-KR" sz="3200" b="1" dirty="0">
              <a:solidFill>
                <a:srgbClr val="4C74CC"/>
              </a:solidFill>
            </a:endParaRPr>
          </a:p>
          <a:p>
            <a:r>
              <a:rPr lang="en-US" altLang="ko-KR" sz="2400" b="1" dirty="0">
                <a:solidFill>
                  <a:srgbClr val="4C74CC"/>
                </a:solidFill>
              </a:rPr>
              <a:t>(</a:t>
            </a:r>
            <a:r>
              <a:rPr lang="ko-KR" altLang="en-US" sz="2400" b="1" dirty="0">
                <a:solidFill>
                  <a:srgbClr val="4C74CC"/>
                </a:solidFill>
              </a:rPr>
              <a:t>일반</a:t>
            </a:r>
            <a:r>
              <a:rPr lang="en-US" altLang="ko-KR" sz="2400" b="1" dirty="0">
                <a:solidFill>
                  <a:srgbClr val="4C74CC"/>
                </a:solidFill>
              </a:rPr>
              <a:t>/</a:t>
            </a:r>
            <a:r>
              <a:rPr lang="ko-KR" altLang="en-US" sz="2400" b="1" dirty="0">
                <a:solidFill>
                  <a:srgbClr val="4C74CC"/>
                </a:solidFill>
              </a:rPr>
              <a:t> 카카오 사용자 회원탈퇴</a:t>
            </a:r>
            <a:r>
              <a:rPr lang="en-US" altLang="ko-KR" sz="2400" b="1" dirty="0">
                <a:solidFill>
                  <a:srgbClr val="4C74CC"/>
                </a:solidFill>
              </a:rPr>
              <a:t>)</a:t>
            </a:r>
            <a:endParaRPr lang="ko-KR" altLang="en-US" sz="2400" b="1" dirty="0">
              <a:solidFill>
                <a:srgbClr val="4C74CC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3725F34-A7B1-4A15-8EEC-92814664D0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9514" y="1888513"/>
            <a:ext cx="5309845" cy="3302000"/>
          </a:xfrm>
          <a:prstGeom prst="rect">
            <a:avLst/>
          </a:prstGeom>
          <a:ln w="38100">
            <a:solidFill>
              <a:srgbClr val="4C74CC"/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E770439-EE87-438B-B9AE-DF5EE5D7C13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3024" y="932041"/>
            <a:ext cx="3531588" cy="1912944"/>
          </a:xfrm>
          <a:prstGeom prst="rect">
            <a:avLst/>
          </a:prstGeom>
          <a:ln w="38100">
            <a:solidFill>
              <a:srgbClr val="4C74CC"/>
            </a:solidFill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15C2E41-D29A-4519-97C9-980AA6A23B4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3024" y="3176657"/>
            <a:ext cx="3531588" cy="1912944"/>
          </a:xfrm>
          <a:prstGeom prst="rect">
            <a:avLst/>
          </a:prstGeom>
          <a:ln w="38100">
            <a:solidFill>
              <a:srgbClr val="4C74CC"/>
            </a:solidFill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15D7133-85CF-4DE9-BFE1-933A54F8A8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514" y="5829196"/>
            <a:ext cx="7617041" cy="914978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8F65FA12-EA60-47F4-9EE5-EA2489162E6A}"/>
              </a:ext>
            </a:extLst>
          </p:cNvPr>
          <p:cNvSpPr/>
          <p:nvPr/>
        </p:nvSpPr>
        <p:spPr>
          <a:xfrm>
            <a:off x="2586514" y="5964330"/>
            <a:ext cx="404336" cy="76667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2F81010-432B-44E9-A335-D54C7888D3F8}"/>
              </a:ext>
            </a:extLst>
          </p:cNvPr>
          <p:cNvSpPr txBox="1"/>
          <p:nvPr/>
        </p:nvSpPr>
        <p:spPr>
          <a:xfrm>
            <a:off x="7562172" y="2117411"/>
            <a:ext cx="3531588" cy="646331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4C74CC"/>
                </a:solidFill>
              </a:rPr>
              <a:t>비밀번호가 올바르지 않을 경우 </a:t>
            </a:r>
            <a:r>
              <a:rPr lang="en-US" altLang="ko-KR" b="1" dirty="0">
                <a:solidFill>
                  <a:srgbClr val="4C74CC"/>
                </a:solidFill>
              </a:rPr>
              <a:t>alert(); </a:t>
            </a:r>
            <a:r>
              <a:rPr lang="ko-KR" altLang="en-US" b="1" dirty="0">
                <a:solidFill>
                  <a:srgbClr val="4C74CC"/>
                </a:solidFill>
              </a:rPr>
              <a:t>호출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5414E33-F1A8-497D-8CA6-F2B83D791811}"/>
              </a:ext>
            </a:extLst>
          </p:cNvPr>
          <p:cNvSpPr txBox="1"/>
          <p:nvPr/>
        </p:nvSpPr>
        <p:spPr>
          <a:xfrm>
            <a:off x="7525956" y="5080278"/>
            <a:ext cx="3531588" cy="646331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4C74CC"/>
                </a:solidFill>
              </a:rPr>
              <a:t>회원탈퇴 시 </a:t>
            </a:r>
            <a:r>
              <a:rPr lang="en-US" altLang="ko-KR" b="1" dirty="0">
                <a:solidFill>
                  <a:srgbClr val="4C74CC"/>
                </a:solidFill>
              </a:rPr>
              <a:t>alert(); </a:t>
            </a:r>
            <a:r>
              <a:rPr lang="ko-KR" altLang="en-US" b="1" dirty="0">
                <a:solidFill>
                  <a:srgbClr val="4C74CC"/>
                </a:solidFill>
              </a:rPr>
              <a:t>호출하여 </a:t>
            </a:r>
            <a:endParaRPr lang="en-US" altLang="ko-KR" b="1" dirty="0">
              <a:solidFill>
                <a:srgbClr val="4C74CC"/>
              </a:solidFill>
            </a:endParaRPr>
          </a:p>
          <a:p>
            <a:r>
              <a:rPr lang="ko-KR" altLang="en-US" b="1" dirty="0">
                <a:solidFill>
                  <a:srgbClr val="4C74CC"/>
                </a:solidFill>
              </a:rPr>
              <a:t>탈퇴 여부를 재확인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FAEF896-2C6E-4050-9834-E9EAC140F011}"/>
              </a:ext>
            </a:extLst>
          </p:cNvPr>
          <p:cNvSpPr txBox="1"/>
          <p:nvPr/>
        </p:nvSpPr>
        <p:spPr>
          <a:xfrm>
            <a:off x="3148544" y="5201203"/>
            <a:ext cx="3731227" cy="646331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4C74CC"/>
                </a:solidFill>
              </a:rPr>
              <a:t>회원탈퇴 후 </a:t>
            </a:r>
            <a:endParaRPr lang="en-US" altLang="ko-KR" b="1" dirty="0">
              <a:solidFill>
                <a:srgbClr val="4C74CC"/>
              </a:solidFill>
            </a:endParaRPr>
          </a:p>
          <a:p>
            <a:r>
              <a:rPr lang="ko-KR" altLang="en-US" b="1" dirty="0">
                <a:solidFill>
                  <a:srgbClr val="4C74CC"/>
                </a:solidFill>
              </a:rPr>
              <a:t>사용자</a:t>
            </a:r>
            <a:r>
              <a:rPr lang="en-US" altLang="ko-KR" b="1" dirty="0">
                <a:solidFill>
                  <a:srgbClr val="4C74CC"/>
                </a:solidFill>
              </a:rPr>
              <a:t>(</a:t>
            </a:r>
            <a:r>
              <a:rPr lang="ko-KR" altLang="en-US" b="1" dirty="0">
                <a:solidFill>
                  <a:srgbClr val="4C74CC"/>
                </a:solidFill>
              </a:rPr>
              <a:t>김어린이</a:t>
            </a:r>
            <a:r>
              <a:rPr lang="en-US" altLang="ko-KR" b="1" dirty="0">
                <a:solidFill>
                  <a:srgbClr val="4C74CC"/>
                </a:solidFill>
              </a:rPr>
              <a:t>)</a:t>
            </a:r>
            <a:r>
              <a:rPr lang="ko-KR" altLang="en-US" b="1" dirty="0">
                <a:solidFill>
                  <a:srgbClr val="4C74CC"/>
                </a:solidFill>
              </a:rPr>
              <a:t>가 </a:t>
            </a:r>
            <a:r>
              <a:rPr lang="en-US" altLang="ko-KR" b="1" dirty="0">
                <a:solidFill>
                  <a:srgbClr val="4C74CC"/>
                </a:solidFill>
              </a:rPr>
              <a:t>DB</a:t>
            </a:r>
            <a:r>
              <a:rPr lang="ko-KR" altLang="en-US" b="1" dirty="0">
                <a:solidFill>
                  <a:srgbClr val="4C74CC"/>
                </a:solidFill>
              </a:rPr>
              <a:t>에서 삭제</a:t>
            </a:r>
          </a:p>
        </p:txBody>
      </p: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B5827813-E441-46DD-AA67-B58D17B5D586}"/>
              </a:ext>
            </a:extLst>
          </p:cNvPr>
          <p:cNvCxnSpPr/>
          <p:nvPr/>
        </p:nvCxnSpPr>
        <p:spPr>
          <a:xfrm flipV="1">
            <a:off x="2733591" y="5467555"/>
            <a:ext cx="443982" cy="429208"/>
          </a:xfrm>
          <a:prstGeom prst="bentConnector3">
            <a:avLst>
              <a:gd name="adj1" fmla="val -4795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084AB3F-F21B-448B-BB26-EF247F51CADB}"/>
              </a:ext>
            </a:extLst>
          </p:cNvPr>
          <p:cNvSpPr/>
          <p:nvPr/>
        </p:nvSpPr>
        <p:spPr>
          <a:xfrm>
            <a:off x="4274344" y="2153065"/>
            <a:ext cx="265906" cy="11388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DB0E8440-8251-4F76-B99E-7CC82E0C381E}"/>
              </a:ext>
            </a:extLst>
          </p:cNvPr>
          <p:cNvCxnSpPr>
            <a:cxnSpLocks/>
          </p:cNvCxnSpPr>
          <p:nvPr/>
        </p:nvCxnSpPr>
        <p:spPr>
          <a:xfrm flipV="1">
            <a:off x="6386456" y="2188783"/>
            <a:ext cx="849471" cy="521093"/>
          </a:xfrm>
          <a:prstGeom prst="straightConnector1">
            <a:avLst/>
          </a:prstGeom>
          <a:ln w="38100">
            <a:solidFill>
              <a:srgbClr val="4C74CC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A2A89FF7-1CB3-4CA6-B8B9-6A3A61497414}"/>
              </a:ext>
            </a:extLst>
          </p:cNvPr>
          <p:cNvCxnSpPr>
            <a:cxnSpLocks/>
          </p:cNvCxnSpPr>
          <p:nvPr/>
        </p:nvCxnSpPr>
        <p:spPr>
          <a:xfrm>
            <a:off x="6408184" y="4118408"/>
            <a:ext cx="803005" cy="1"/>
          </a:xfrm>
          <a:prstGeom prst="straightConnector1">
            <a:avLst/>
          </a:prstGeom>
          <a:ln w="38100">
            <a:solidFill>
              <a:srgbClr val="4C74CC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4D751099-6DDE-4812-A492-C9998DD953AD}"/>
              </a:ext>
            </a:extLst>
          </p:cNvPr>
          <p:cNvSpPr txBox="1"/>
          <p:nvPr/>
        </p:nvSpPr>
        <p:spPr>
          <a:xfrm>
            <a:off x="6188960" y="1762314"/>
            <a:ext cx="1308638" cy="40011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solidFill>
                  <a:srgbClr val="4C74CC"/>
                </a:solidFill>
              </a:rPr>
              <a:t>비밀번호가 </a:t>
            </a:r>
            <a:endParaRPr lang="en-US" altLang="ko-KR" sz="1000" b="1" dirty="0">
              <a:solidFill>
                <a:srgbClr val="4C74CC"/>
              </a:solidFill>
            </a:endParaRPr>
          </a:p>
          <a:p>
            <a:r>
              <a:rPr lang="ko-KR" altLang="en-US" sz="1000" b="1" dirty="0">
                <a:solidFill>
                  <a:srgbClr val="4C74CC"/>
                </a:solidFill>
              </a:rPr>
              <a:t>일치하지 않을 경우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AEDAD9A-0A88-4937-9327-AFBCF3DC0938}"/>
              </a:ext>
            </a:extLst>
          </p:cNvPr>
          <p:cNvSpPr txBox="1"/>
          <p:nvPr/>
        </p:nvSpPr>
        <p:spPr>
          <a:xfrm>
            <a:off x="6356667" y="4231241"/>
            <a:ext cx="909049" cy="40011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solidFill>
                  <a:srgbClr val="4C74CC"/>
                </a:solidFill>
              </a:rPr>
              <a:t>비밀번호가 </a:t>
            </a:r>
            <a:endParaRPr lang="en-US" altLang="ko-KR" sz="1000" b="1" dirty="0">
              <a:solidFill>
                <a:srgbClr val="4C74CC"/>
              </a:solidFill>
            </a:endParaRPr>
          </a:p>
          <a:p>
            <a:r>
              <a:rPr lang="ko-KR" altLang="en-US" sz="1000" b="1" dirty="0">
                <a:solidFill>
                  <a:srgbClr val="4C74CC"/>
                </a:solidFill>
              </a:rPr>
              <a:t>일치할 경우</a:t>
            </a:r>
          </a:p>
        </p:txBody>
      </p:sp>
    </p:spTree>
    <p:extLst>
      <p:ext uri="{BB962C8B-B14F-4D97-AF65-F5344CB8AC3E}">
        <p14:creationId xmlns:p14="http://schemas.microsoft.com/office/powerpoint/2010/main" val="4036940321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부제목 2">
            <a:extLst>
              <a:ext uri="{FF2B5EF4-FFF2-40B4-BE49-F238E27FC236}">
                <a16:creationId xmlns:a16="http://schemas.microsoft.com/office/drawing/2014/main" id="{50650A82-3AE6-40C4-895B-BFC97EB34E0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77516"/>
          </a:xfrm>
          <a:prstGeom prst="rect">
            <a:avLst/>
          </a:prstGeom>
          <a:solidFill>
            <a:srgbClr val="4C74CC"/>
          </a:solidFill>
        </p:spPr>
        <p:txBody>
          <a:bodyPr vert="horz" lIns="72000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17223EE5-E17A-48C3-94E0-531F3B7CCF52}"/>
              </a:ext>
            </a:extLst>
          </p:cNvPr>
          <p:cNvSpPr txBox="1">
            <a:spLocks/>
          </p:cNvSpPr>
          <p:nvPr/>
        </p:nvSpPr>
        <p:spPr>
          <a:xfrm>
            <a:off x="879514" y="661922"/>
            <a:ext cx="10271018" cy="14554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200" b="1" dirty="0">
                <a:solidFill>
                  <a:srgbClr val="4C74CC"/>
                </a:solidFill>
              </a:rPr>
              <a:t>화면설명 </a:t>
            </a:r>
            <a:r>
              <a:rPr lang="en-US" altLang="ko-KR" sz="3200" b="1" dirty="0">
                <a:solidFill>
                  <a:srgbClr val="4C74CC"/>
                </a:solidFill>
              </a:rPr>
              <a:t>– </a:t>
            </a:r>
            <a:r>
              <a:rPr lang="ko-KR" altLang="en-US" sz="3200" b="1" dirty="0">
                <a:solidFill>
                  <a:srgbClr val="4C74CC"/>
                </a:solidFill>
              </a:rPr>
              <a:t>사용자</a:t>
            </a:r>
            <a:r>
              <a:rPr lang="en-US" altLang="ko-KR" sz="3200" b="1" dirty="0">
                <a:solidFill>
                  <a:srgbClr val="4C74CC"/>
                </a:solidFill>
              </a:rPr>
              <a:t>: </a:t>
            </a:r>
            <a:r>
              <a:rPr lang="ko-KR" altLang="en-US" sz="3200" b="1" dirty="0">
                <a:solidFill>
                  <a:srgbClr val="4C74CC"/>
                </a:solidFill>
              </a:rPr>
              <a:t>승차권</a:t>
            </a:r>
            <a:endParaRPr lang="en-US" altLang="ko-KR" sz="3200" b="1" dirty="0">
              <a:solidFill>
                <a:srgbClr val="4C74CC"/>
              </a:solidFill>
            </a:endParaRPr>
          </a:p>
          <a:p>
            <a:r>
              <a:rPr lang="en-US" altLang="ko-KR" sz="2400" b="1" dirty="0">
                <a:solidFill>
                  <a:srgbClr val="4C74CC"/>
                </a:solidFill>
              </a:rPr>
              <a:t>(</a:t>
            </a:r>
            <a:r>
              <a:rPr lang="ko-KR" altLang="en-US" sz="2400" b="1" dirty="0">
                <a:solidFill>
                  <a:srgbClr val="4C74CC"/>
                </a:solidFill>
              </a:rPr>
              <a:t>승차권 조회 및 좌석 선택</a:t>
            </a:r>
            <a:r>
              <a:rPr lang="en-US" altLang="ko-KR" sz="2400" b="1" dirty="0">
                <a:solidFill>
                  <a:srgbClr val="4C74CC"/>
                </a:solidFill>
              </a:rPr>
              <a:t>)</a:t>
            </a:r>
            <a:endParaRPr lang="ko-KR" altLang="en-US" sz="2400" b="1" dirty="0">
              <a:solidFill>
                <a:srgbClr val="4C74CC"/>
              </a:solidFill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04183380-2660-43A1-8909-2DD19F54F7B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064" y="2117411"/>
            <a:ext cx="4560704" cy="3871161"/>
          </a:xfrm>
          <a:prstGeom prst="rect">
            <a:avLst/>
          </a:prstGeom>
          <a:ln w="38100">
            <a:solidFill>
              <a:srgbClr val="4C74CC"/>
            </a:solidFill>
          </a:ln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4DCE37C7-5040-4CB1-B51D-5CA6DABD3C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6370" y="2117410"/>
            <a:ext cx="4234612" cy="3871161"/>
          </a:xfrm>
          <a:prstGeom prst="rect">
            <a:avLst/>
          </a:prstGeom>
          <a:ln w="38100">
            <a:solidFill>
              <a:srgbClr val="4C74CC"/>
            </a:solidFill>
          </a:ln>
        </p:spPr>
      </p:pic>
      <p:cxnSp>
        <p:nvCxnSpPr>
          <p:cNvPr id="24" name="연결선: 꺾임 23">
            <a:extLst>
              <a:ext uri="{FF2B5EF4-FFF2-40B4-BE49-F238E27FC236}">
                <a16:creationId xmlns:a16="http://schemas.microsoft.com/office/drawing/2014/main" id="{CF7795E0-545E-497F-AAB9-40A3BE3F9245}"/>
              </a:ext>
            </a:extLst>
          </p:cNvPr>
          <p:cNvCxnSpPr>
            <a:cxnSpLocks/>
          </p:cNvCxnSpPr>
          <p:nvPr/>
        </p:nvCxnSpPr>
        <p:spPr>
          <a:xfrm flipV="1">
            <a:off x="2698049" y="3676356"/>
            <a:ext cx="4294810" cy="548296"/>
          </a:xfrm>
          <a:prstGeom prst="bentConnector3">
            <a:avLst>
              <a:gd name="adj1" fmla="val 45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2228173-4096-469A-8641-B51E4E9863BC}"/>
              </a:ext>
            </a:extLst>
          </p:cNvPr>
          <p:cNvSpPr/>
          <p:nvPr/>
        </p:nvSpPr>
        <p:spPr>
          <a:xfrm>
            <a:off x="2521266" y="4246878"/>
            <a:ext cx="243458" cy="1250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E007500-1205-4D2B-A08F-8CA6B2F831DB}"/>
              </a:ext>
            </a:extLst>
          </p:cNvPr>
          <p:cNvSpPr txBox="1"/>
          <p:nvPr/>
        </p:nvSpPr>
        <p:spPr>
          <a:xfrm>
            <a:off x="3460331" y="3265560"/>
            <a:ext cx="3731227" cy="369332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4C74CC"/>
                </a:solidFill>
              </a:rPr>
              <a:t>좌석 선택 버튼 클릭 시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CF5B285-DEA8-4065-BA4C-7EC9DFBAF306}"/>
              </a:ext>
            </a:extLst>
          </p:cNvPr>
          <p:cNvSpPr txBox="1"/>
          <p:nvPr/>
        </p:nvSpPr>
        <p:spPr>
          <a:xfrm>
            <a:off x="219261" y="6090084"/>
            <a:ext cx="7017109" cy="646331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4C74CC"/>
                </a:solidFill>
              </a:rPr>
              <a:t>열차 구분</a:t>
            </a:r>
            <a:r>
              <a:rPr lang="en-US" altLang="ko-KR" b="1" dirty="0">
                <a:solidFill>
                  <a:srgbClr val="4C74CC"/>
                </a:solidFill>
              </a:rPr>
              <a:t>, </a:t>
            </a:r>
            <a:r>
              <a:rPr lang="ko-KR" altLang="en-US" b="1" dirty="0">
                <a:solidFill>
                  <a:srgbClr val="4C74CC"/>
                </a:solidFill>
              </a:rPr>
              <a:t>출발역</a:t>
            </a:r>
            <a:r>
              <a:rPr lang="en-US" altLang="ko-KR" b="1" dirty="0">
                <a:solidFill>
                  <a:srgbClr val="4C74CC"/>
                </a:solidFill>
              </a:rPr>
              <a:t>, </a:t>
            </a:r>
            <a:r>
              <a:rPr lang="ko-KR" altLang="en-US" b="1" dirty="0">
                <a:solidFill>
                  <a:srgbClr val="4C74CC"/>
                </a:solidFill>
              </a:rPr>
              <a:t>도착역</a:t>
            </a:r>
            <a:r>
              <a:rPr lang="en-US" altLang="ko-KR" b="1" dirty="0">
                <a:solidFill>
                  <a:srgbClr val="4C74CC"/>
                </a:solidFill>
              </a:rPr>
              <a:t>, </a:t>
            </a:r>
            <a:r>
              <a:rPr lang="ko-KR" altLang="en-US" b="1" dirty="0">
                <a:solidFill>
                  <a:srgbClr val="4C74CC"/>
                </a:solidFill>
              </a:rPr>
              <a:t>출발일</a:t>
            </a:r>
            <a:r>
              <a:rPr lang="en-US" altLang="ko-KR" b="1" dirty="0">
                <a:solidFill>
                  <a:srgbClr val="4C74CC"/>
                </a:solidFill>
              </a:rPr>
              <a:t>, </a:t>
            </a:r>
            <a:r>
              <a:rPr lang="ko-KR" altLang="en-US" b="1" dirty="0">
                <a:solidFill>
                  <a:srgbClr val="4C74CC"/>
                </a:solidFill>
              </a:rPr>
              <a:t>시간</a:t>
            </a:r>
            <a:r>
              <a:rPr lang="en-US" altLang="ko-KR" b="1" dirty="0">
                <a:solidFill>
                  <a:srgbClr val="4C74CC"/>
                </a:solidFill>
              </a:rPr>
              <a:t>, </a:t>
            </a:r>
            <a:r>
              <a:rPr lang="ko-KR" altLang="en-US" b="1" dirty="0">
                <a:solidFill>
                  <a:srgbClr val="4C74CC"/>
                </a:solidFill>
              </a:rPr>
              <a:t>탑승인원 등을 체크하고 </a:t>
            </a:r>
            <a:endParaRPr lang="en-US" altLang="ko-KR" b="1" dirty="0">
              <a:solidFill>
                <a:srgbClr val="4C74CC"/>
              </a:solidFill>
            </a:endParaRPr>
          </a:p>
          <a:p>
            <a:r>
              <a:rPr lang="ko-KR" altLang="en-US" b="1" dirty="0">
                <a:solidFill>
                  <a:srgbClr val="4C74CC"/>
                </a:solidFill>
              </a:rPr>
              <a:t>조회 버튼을 클릭 시 해당 조건에 맞는 열차의 목록이 출력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6A3F99C-5A24-48FE-9E32-3D730F791087}"/>
              </a:ext>
            </a:extLst>
          </p:cNvPr>
          <p:cNvSpPr txBox="1"/>
          <p:nvPr/>
        </p:nvSpPr>
        <p:spPr>
          <a:xfrm>
            <a:off x="8357315" y="6050563"/>
            <a:ext cx="1991314" cy="369332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4C74CC"/>
                </a:solidFill>
              </a:rPr>
              <a:t>좌석 선택 페이지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ECAD51D-3DD1-453D-9254-C30BAF46EDBB}"/>
              </a:ext>
            </a:extLst>
          </p:cNvPr>
          <p:cNvSpPr/>
          <p:nvPr/>
        </p:nvSpPr>
        <p:spPr>
          <a:xfrm>
            <a:off x="2406774" y="3940909"/>
            <a:ext cx="207840" cy="1250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06030131-ADDC-4A34-A766-612097C7763E}"/>
              </a:ext>
            </a:extLst>
          </p:cNvPr>
          <p:cNvCxnSpPr>
            <a:cxnSpLocks/>
            <a:stCxn id="30" idx="1"/>
          </p:cNvCxnSpPr>
          <p:nvPr/>
        </p:nvCxnSpPr>
        <p:spPr>
          <a:xfrm rot="10800000" flipV="1">
            <a:off x="2086482" y="4003458"/>
            <a:ext cx="320292" cy="2086626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7AA87B0-2E4A-43CD-B6CC-8B02F4391495}"/>
              </a:ext>
            </a:extLst>
          </p:cNvPr>
          <p:cNvSpPr/>
          <p:nvPr/>
        </p:nvSpPr>
        <p:spPr>
          <a:xfrm>
            <a:off x="7898064" y="3356926"/>
            <a:ext cx="496635" cy="22447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연결선: 꺾임 34">
            <a:extLst>
              <a:ext uri="{FF2B5EF4-FFF2-40B4-BE49-F238E27FC236}">
                <a16:creationId xmlns:a16="http://schemas.microsoft.com/office/drawing/2014/main" id="{7848434A-77A3-4504-8EFB-0C6E5A77CA50}"/>
              </a:ext>
            </a:extLst>
          </p:cNvPr>
          <p:cNvCxnSpPr>
            <a:cxnSpLocks/>
          </p:cNvCxnSpPr>
          <p:nvPr/>
        </p:nvCxnSpPr>
        <p:spPr>
          <a:xfrm rot="16200000" flipH="1">
            <a:off x="7938988" y="3615307"/>
            <a:ext cx="218476" cy="196310"/>
          </a:xfrm>
          <a:prstGeom prst="bentConnector3">
            <a:avLst>
              <a:gd name="adj1" fmla="val 96504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28515B2A-13E9-44D9-A935-5689469B9EC0}"/>
              </a:ext>
            </a:extLst>
          </p:cNvPr>
          <p:cNvSpPr txBox="1"/>
          <p:nvPr/>
        </p:nvSpPr>
        <p:spPr>
          <a:xfrm>
            <a:off x="8067977" y="3646552"/>
            <a:ext cx="2057293" cy="40011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solidFill>
                  <a:srgbClr val="4C74CC"/>
                </a:solidFill>
              </a:rPr>
              <a:t>호차 클릭 시 선택된 호차는 </a:t>
            </a:r>
            <a:endParaRPr lang="en-US" altLang="ko-KR" sz="1000" b="1" dirty="0">
              <a:solidFill>
                <a:srgbClr val="4C74CC"/>
              </a:solidFill>
            </a:endParaRPr>
          </a:p>
          <a:p>
            <a:r>
              <a:rPr lang="ko-KR" altLang="en-US" sz="1000" b="1" dirty="0">
                <a:solidFill>
                  <a:srgbClr val="4C74CC"/>
                </a:solidFill>
              </a:rPr>
              <a:t>녹색으로 변경</a:t>
            </a: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28A7A8FA-2AD6-42F7-8D73-B68E5F0DE381}"/>
              </a:ext>
            </a:extLst>
          </p:cNvPr>
          <p:cNvCxnSpPr>
            <a:cxnSpLocks/>
          </p:cNvCxnSpPr>
          <p:nvPr/>
        </p:nvCxnSpPr>
        <p:spPr>
          <a:xfrm flipH="1">
            <a:off x="8209908" y="5271616"/>
            <a:ext cx="485210" cy="0"/>
          </a:xfrm>
          <a:prstGeom prst="straightConnector1">
            <a:avLst/>
          </a:prstGeom>
          <a:ln w="38100">
            <a:solidFill>
              <a:srgbClr val="4C74CC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EE335BD7-3B99-48D1-94ED-3B5BFF82FBDF}"/>
              </a:ext>
            </a:extLst>
          </p:cNvPr>
          <p:cNvSpPr/>
          <p:nvPr/>
        </p:nvSpPr>
        <p:spPr>
          <a:xfrm>
            <a:off x="7799908" y="5191423"/>
            <a:ext cx="346473" cy="18327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7FC120D-170D-4E88-A72A-3A216F3BD42C}"/>
              </a:ext>
            </a:extLst>
          </p:cNvPr>
          <p:cNvSpPr txBox="1"/>
          <p:nvPr/>
        </p:nvSpPr>
        <p:spPr>
          <a:xfrm>
            <a:off x="8648959" y="5054391"/>
            <a:ext cx="2057293" cy="40011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solidFill>
                  <a:srgbClr val="4C74CC"/>
                </a:solidFill>
              </a:rPr>
              <a:t>좌석 선택 시 </a:t>
            </a:r>
            <a:endParaRPr lang="en-US" altLang="ko-KR" sz="1000" b="1" dirty="0">
              <a:solidFill>
                <a:srgbClr val="4C74CC"/>
              </a:solidFill>
            </a:endParaRPr>
          </a:p>
          <a:p>
            <a:r>
              <a:rPr lang="ko-KR" altLang="en-US" sz="1000" b="1" dirty="0">
                <a:solidFill>
                  <a:srgbClr val="4C74CC"/>
                </a:solidFill>
              </a:rPr>
              <a:t>선택된 좌석번호가 출력</a:t>
            </a:r>
          </a:p>
        </p:txBody>
      </p:sp>
    </p:spTree>
    <p:extLst>
      <p:ext uri="{BB962C8B-B14F-4D97-AF65-F5344CB8AC3E}">
        <p14:creationId xmlns:p14="http://schemas.microsoft.com/office/powerpoint/2010/main" val="4184029190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부제목 2">
            <a:extLst>
              <a:ext uri="{FF2B5EF4-FFF2-40B4-BE49-F238E27FC236}">
                <a16:creationId xmlns:a16="http://schemas.microsoft.com/office/drawing/2014/main" id="{50650A82-3AE6-40C4-895B-BFC97EB34E0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77516"/>
          </a:xfrm>
          <a:prstGeom prst="rect">
            <a:avLst/>
          </a:prstGeom>
          <a:solidFill>
            <a:srgbClr val="4C74CC"/>
          </a:solidFill>
        </p:spPr>
        <p:txBody>
          <a:bodyPr vert="horz" lIns="72000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17223EE5-E17A-48C3-94E0-531F3B7CCF52}"/>
              </a:ext>
            </a:extLst>
          </p:cNvPr>
          <p:cNvSpPr txBox="1">
            <a:spLocks/>
          </p:cNvSpPr>
          <p:nvPr/>
        </p:nvSpPr>
        <p:spPr>
          <a:xfrm>
            <a:off x="879514" y="661922"/>
            <a:ext cx="10271018" cy="14554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200" b="1" dirty="0">
                <a:solidFill>
                  <a:srgbClr val="4C74CC"/>
                </a:solidFill>
              </a:rPr>
              <a:t>화면설명 </a:t>
            </a:r>
            <a:r>
              <a:rPr lang="en-US" altLang="ko-KR" sz="3200" b="1" dirty="0">
                <a:solidFill>
                  <a:srgbClr val="4C74CC"/>
                </a:solidFill>
              </a:rPr>
              <a:t>– </a:t>
            </a:r>
            <a:r>
              <a:rPr lang="ko-KR" altLang="en-US" sz="3200" b="1" dirty="0">
                <a:solidFill>
                  <a:srgbClr val="4C74CC"/>
                </a:solidFill>
              </a:rPr>
              <a:t>사용자</a:t>
            </a:r>
            <a:r>
              <a:rPr lang="en-US" altLang="ko-KR" sz="3200" b="1" dirty="0">
                <a:solidFill>
                  <a:srgbClr val="4C74CC"/>
                </a:solidFill>
              </a:rPr>
              <a:t>: </a:t>
            </a:r>
            <a:r>
              <a:rPr lang="ko-KR" altLang="en-US" sz="3200" b="1" dirty="0">
                <a:solidFill>
                  <a:srgbClr val="4C74CC"/>
                </a:solidFill>
              </a:rPr>
              <a:t>승차권</a:t>
            </a:r>
            <a:endParaRPr lang="en-US" altLang="ko-KR" sz="3200" b="1" dirty="0">
              <a:solidFill>
                <a:srgbClr val="4C74CC"/>
              </a:solidFill>
            </a:endParaRPr>
          </a:p>
          <a:p>
            <a:r>
              <a:rPr lang="en-US" altLang="ko-KR" sz="2400" b="1" dirty="0">
                <a:solidFill>
                  <a:srgbClr val="4C74CC"/>
                </a:solidFill>
              </a:rPr>
              <a:t>(</a:t>
            </a:r>
            <a:r>
              <a:rPr lang="ko-KR" altLang="en-US" sz="2400" b="1" dirty="0">
                <a:solidFill>
                  <a:srgbClr val="4C74CC"/>
                </a:solidFill>
              </a:rPr>
              <a:t>승차권 예매 및 결제</a:t>
            </a:r>
            <a:r>
              <a:rPr lang="en-US" altLang="ko-KR" sz="2400" b="1" dirty="0">
                <a:solidFill>
                  <a:srgbClr val="4C74CC"/>
                </a:solidFill>
              </a:rPr>
              <a:t>)</a:t>
            </a:r>
            <a:endParaRPr lang="ko-KR" altLang="en-US" sz="2400" b="1" dirty="0">
              <a:solidFill>
                <a:srgbClr val="4C74CC"/>
              </a:solidFill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23A95D9F-A633-41DE-87EA-3C64883C7EC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090" y="2269742"/>
            <a:ext cx="2918668" cy="1580945"/>
          </a:xfrm>
          <a:prstGeom prst="rect">
            <a:avLst/>
          </a:prstGeom>
          <a:ln w="38100">
            <a:solidFill>
              <a:srgbClr val="4C74CC"/>
            </a:solidFill>
          </a:ln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D61561B5-25D5-4CE8-B886-952DEC17CB0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090" y="4110328"/>
            <a:ext cx="2918668" cy="1580945"/>
          </a:xfrm>
          <a:prstGeom prst="rect">
            <a:avLst/>
          </a:prstGeom>
          <a:ln w="38100">
            <a:solidFill>
              <a:srgbClr val="4C74CC"/>
            </a:solidFill>
          </a:ln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A696E713-FCA8-4A7B-BD18-BF260C2D959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0780" y="2248037"/>
            <a:ext cx="2918668" cy="1580945"/>
          </a:xfrm>
          <a:prstGeom prst="rect">
            <a:avLst/>
          </a:prstGeom>
          <a:ln w="38100">
            <a:solidFill>
              <a:srgbClr val="4C74CC"/>
            </a:solidFill>
          </a:ln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D27ADA91-C069-4457-915E-1AD3B5824D7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0780" y="4110327"/>
            <a:ext cx="2918668" cy="1580945"/>
          </a:xfrm>
          <a:prstGeom prst="rect">
            <a:avLst/>
          </a:prstGeom>
          <a:ln w="38100">
            <a:solidFill>
              <a:srgbClr val="4C74CC"/>
            </a:solidFill>
          </a:ln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720AEFCB-B123-4CF8-B04B-9D026D674CB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783" y="6057867"/>
            <a:ext cx="7574280" cy="533137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2DE19212-0B8C-4F3E-91BE-213C28CFAE2B}"/>
              </a:ext>
            </a:extLst>
          </p:cNvPr>
          <p:cNvSpPr txBox="1"/>
          <p:nvPr/>
        </p:nvSpPr>
        <p:spPr>
          <a:xfrm>
            <a:off x="972502" y="1874182"/>
            <a:ext cx="3178584" cy="40011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solidFill>
                  <a:srgbClr val="4C74CC"/>
                </a:solidFill>
              </a:rPr>
              <a:t>좌석 선택 페이지에서 좌석 예매하기 버튼 클릭 시 아래의 페이지로 이동</a:t>
            </a: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C76D12D8-E0B8-4BC7-8BC7-C8499183C0A2}"/>
              </a:ext>
            </a:extLst>
          </p:cNvPr>
          <p:cNvCxnSpPr>
            <a:cxnSpLocks/>
          </p:cNvCxnSpPr>
          <p:nvPr/>
        </p:nvCxnSpPr>
        <p:spPr>
          <a:xfrm>
            <a:off x="4281221" y="3067653"/>
            <a:ext cx="3308475" cy="0"/>
          </a:xfrm>
          <a:prstGeom prst="straightConnector1">
            <a:avLst/>
          </a:prstGeom>
          <a:ln w="38100">
            <a:solidFill>
              <a:srgbClr val="4C74CC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83E9E0F6-E983-4DFC-A3EB-EFF9883F2636}"/>
              </a:ext>
            </a:extLst>
          </p:cNvPr>
          <p:cNvSpPr txBox="1"/>
          <p:nvPr/>
        </p:nvSpPr>
        <p:spPr>
          <a:xfrm>
            <a:off x="4948414" y="2641701"/>
            <a:ext cx="1974087" cy="369332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4C74CC"/>
                </a:solidFill>
              </a:rPr>
              <a:t>결제하기 클릭 시</a:t>
            </a: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7A2559BD-E0F2-45DA-B469-D29C76FE985F}"/>
              </a:ext>
            </a:extLst>
          </p:cNvPr>
          <p:cNvCxnSpPr>
            <a:cxnSpLocks/>
          </p:cNvCxnSpPr>
          <p:nvPr/>
        </p:nvCxnSpPr>
        <p:spPr>
          <a:xfrm>
            <a:off x="9331089" y="3809930"/>
            <a:ext cx="0" cy="268629"/>
          </a:xfrm>
          <a:prstGeom prst="straightConnector1">
            <a:avLst/>
          </a:prstGeom>
          <a:ln w="38100">
            <a:solidFill>
              <a:srgbClr val="4C74CC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8C5AE3C3-A529-4D97-B511-E1F7F0DD2258}"/>
              </a:ext>
            </a:extLst>
          </p:cNvPr>
          <p:cNvCxnSpPr>
            <a:cxnSpLocks/>
          </p:cNvCxnSpPr>
          <p:nvPr/>
        </p:nvCxnSpPr>
        <p:spPr>
          <a:xfrm flipH="1">
            <a:off x="4281221" y="4973242"/>
            <a:ext cx="3308475" cy="0"/>
          </a:xfrm>
          <a:prstGeom prst="straightConnector1">
            <a:avLst/>
          </a:prstGeom>
          <a:ln w="38100">
            <a:solidFill>
              <a:srgbClr val="4C74CC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8F93200C-55D0-4CA1-B45C-463FAB921FE0}"/>
              </a:ext>
            </a:extLst>
          </p:cNvPr>
          <p:cNvSpPr txBox="1"/>
          <p:nvPr/>
        </p:nvSpPr>
        <p:spPr>
          <a:xfrm>
            <a:off x="5445803" y="4545981"/>
            <a:ext cx="1300393" cy="369332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4C74CC"/>
                </a:solidFill>
              </a:rPr>
              <a:t>결제완료</a:t>
            </a: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013D97B1-73F9-4C1E-A430-53AC692A8A07}"/>
              </a:ext>
            </a:extLst>
          </p:cNvPr>
          <p:cNvCxnSpPr>
            <a:cxnSpLocks/>
          </p:cNvCxnSpPr>
          <p:nvPr/>
        </p:nvCxnSpPr>
        <p:spPr>
          <a:xfrm flipH="1">
            <a:off x="8034064" y="6415292"/>
            <a:ext cx="436836" cy="0"/>
          </a:xfrm>
          <a:prstGeom prst="straightConnector1">
            <a:avLst/>
          </a:prstGeom>
          <a:ln w="38100">
            <a:solidFill>
              <a:srgbClr val="4C74CC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F50EDDF1-9789-49F2-A27E-B9AFF3F5EAEC}"/>
              </a:ext>
            </a:extLst>
          </p:cNvPr>
          <p:cNvSpPr txBox="1"/>
          <p:nvPr/>
        </p:nvSpPr>
        <p:spPr>
          <a:xfrm>
            <a:off x="8470900" y="6153682"/>
            <a:ext cx="2679632" cy="52322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rgbClr val="4C74CC"/>
                </a:solidFill>
              </a:rPr>
              <a:t>결제가 완료되면 발권이 완료되고</a:t>
            </a:r>
            <a:r>
              <a:rPr lang="en-US" altLang="ko-KR" sz="1400" b="1" dirty="0">
                <a:solidFill>
                  <a:srgbClr val="4C74CC"/>
                </a:solidFill>
              </a:rPr>
              <a:t>, DB</a:t>
            </a:r>
            <a:r>
              <a:rPr lang="ko-KR" altLang="en-US" sz="1400" b="1" dirty="0">
                <a:solidFill>
                  <a:srgbClr val="4C74CC"/>
                </a:solidFill>
              </a:rPr>
              <a:t>에 해당 정보가 저장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4991B6D5-895C-411C-A7B6-5BBE083C0731}"/>
              </a:ext>
            </a:extLst>
          </p:cNvPr>
          <p:cNvSpPr/>
          <p:nvPr/>
        </p:nvSpPr>
        <p:spPr>
          <a:xfrm>
            <a:off x="9264430" y="3710507"/>
            <a:ext cx="105835" cy="8484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5959664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부제목 2">
            <a:extLst>
              <a:ext uri="{FF2B5EF4-FFF2-40B4-BE49-F238E27FC236}">
                <a16:creationId xmlns:a16="http://schemas.microsoft.com/office/drawing/2014/main" id="{50650A82-3AE6-40C4-895B-BFC97EB34E0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77516"/>
          </a:xfrm>
          <a:prstGeom prst="rect">
            <a:avLst/>
          </a:prstGeom>
          <a:solidFill>
            <a:srgbClr val="4C74CC"/>
          </a:solidFill>
        </p:spPr>
        <p:txBody>
          <a:bodyPr vert="horz" lIns="72000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17223EE5-E17A-48C3-94E0-531F3B7CCF52}"/>
              </a:ext>
            </a:extLst>
          </p:cNvPr>
          <p:cNvSpPr txBox="1">
            <a:spLocks/>
          </p:cNvSpPr>
          <p:nvPr/>
        </p:nvSpPr>
        <p:spPr>
          <a:xfrm>
            <a:off x="879514" y="661922"/>
            <a:ext cx="10271018" cy="14554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200" b="1" dirty="0">
                <a:solidFill>
                  <a:srgbClr val="4C74CC"/>
                </a:solidFill>
              </a:rPr>
              <a:t>화면설명 </a:t>
            </a:r>
            <a:r>
              <a:rPr lang="en-US" altLang="ko-KR" sz="3200" b="1" dirty="0">
                <a:solidFill>
                  <a:srgbClr val="4C74CC"/>
                </a:solidFill>
              </a:rPr>
              <a:t>– </a:t>
            </a:r>
            <a:r>
              <a:rPr lang="ko-KR" altLang="en-US" sz="3200" b="1" dirty="0">
                <a:solidFill>
                  <a:srgbClr val="4C74CC"/>
                </a:solidFill>
              </a:rPr>
              <a:t>사용자</a:t>
            </a:r>
            <a:r>
              <a:rPr lang="en-US" altLang="ko-KR" sz="3200" b="1" dirty="0">
                <a:solidFill>
                  <a:srgbClr val="4C74CC"/>
                </a:solidFill>
              </a:rPr>
              <a:t>: </a:t>
            </a:r>
            <a:r>
              <a:rPr lang="ko-KR" altLang="en-US" sz="3200" b="1" dirty="0">
                <a:solidFill>
                  <a:srgbClr val="4C74CC"/>
                </a:solidFill>
              </a:rPr>
              <a:t>승차권</a:t>
            </a:r>
            <a:endParaRPr lang="en-US" altLang="ko-KR" sz="3200" b="1" dirty="0">
              <a:solidFill>
                <a:srgbClr val="4C74CC"/>
              </a:solidFill>
            </a:endParaRPr>
          </a:p>
          <a:p>
            <a:r>
              <a:rPr lang="en-US" altLang="ko-KR" sz="2400" b="1" dirty="0">
                <a:solidFill>
                  <a:srgbClr val="4C74CC"/>
                </a:solidFill>
              </a:rPr>
              <a:t>(</a:t>
            </a:r>
            <a:r>
              <a:rPr lang="ko-KR" altLang="en-US" sz="2400" b="1" dirty="0">
                <a:solidFill>
                  <a:srgbClr val="4C74CC"/>
                </a:solidFill>
              </a:rPr>
              <a:t>예매관리</a:t>
            </a:r>
            <a:r>
              <a:rPr lang="en-US" altLang="ko-KR" sz="2400" b="1" dirty="0">
                <a:solidFill>
                  <a:srgbClr val="4C74CC"/>
                </a:solidFill>
              </a:rPr>
              <a:t>, </a:t>
            </a:r>
            <a:r>
              <a:rPr lang="ko-KR" altLang="en-US" sz="2400" b="1" dirty="0">
                <a:solidFill>
                  <a:srgbClr val="4C74CC"/>
                </a:solidFill>
              </a:rPr>
              <a:t>이용내역 </a:t>
            </a:r>
            <a:r>
              <a:rPr lang="en-US" altLang="ko-KR" sz="2400" b="1" dirty="0">
                <a:solidFill>
                  <a:srgbClr val="4C74CC"/>
                </a:solidFill>
              </a:rPr>
              <a:t>– </a:t>
            </a:r>
            <a:r>
              <a:rPr lang="ko-KR" altLang="en-US" sz="2400" b="1" dirty="0">
                <a:solidFill>
                  <a:srgbClr val="4C74CC"/>
                </a:solidFill>
              </a:rPr>
              <a:t>열차 예매 조회</a:t>
            </a:r>
            <a:r>
              <a:rPr lang="en-US" altLang="ko-KR" sz="2400" b="1" dirty="0">
                <a:solidFill>
                  <a:srgbClr val="4C74CC"/>
                </a:solidFill>
              </a:rPr>
              <a:t>)</a:t>
            </a:r>
            <a:endParaRPr lang="ko-KR" altLang="en-US" sz="2400" b="1" dirty="0">
              <a:solidFill>
                <a:srgbClr val="4C74CC"/>
              </a:solidFill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491DEEE8-C323-4296-B25B-B6B8485CA52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2815" y="2636352"/>
            <a:ext cx="3884747" cy="2104238"/>
          </a:xfrm>
          <a:prstGeom prst="rect">
            <a:avLst/>
          </a:prstGeom>
          <a:ln w="38100">
            <a:solidFill>
              <a:srgbClr val="4C74CC"/>
            </a:solidFill>
          </a:ln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EF0FB585-A37D-45F1-A7BA-EA9B80073E1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4789" y="999301"/>
            <a:ext cx="3884747" cy="2104238"/>
          </a:xfrm>
          <a:prstGeom prst="rect">
            <a:avLst/>
          </a:prstGeom>
          <a:ln w="38100">
            <a:solidFill>
              <a:srgbClr val="4C74CC"/>
            </a:solidFill>
          </a:ln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43B851C4-55CD-4024-B6FD-CA4F5E56E10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4788" y="3797375"/>
            <a:ext cx="3884747" cy="2104238"/>
          </a:xfrm>
          <a:prstGeom prst="rect">
            <a:avLst/>
          </a:prstGeom>
          <a:ln w="38100">
            <a:solidFill>
              <a:srgbClr val="4C74CC"/>
            </a:solidFill>
          </a:ln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9D3ACF80-1D29-40FC-B366-09CA70201F9A}"/>
              </a:ext>
            </a:extLst>
          </p:cNvPr>
          <p:cNvSpPr txBox="1"/>
          <p:nvPr/>
        </p:nvSpPr>
        <p:spPr>
          <a:xfrm>
            <a:off x="1339273" y="4745599"/>
            <a:ext cx="4053647" cy="646331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4C74CC"/>
                </a:solidFill>
              </a:rPr>
              <a:t>발권완료 후 예매관리 페이지로 오면</a:t>
            </a:r>
            <a:br>
              <a:rPr lang="en-US" altLang="ko-KR" b="1" dirty="0">
                <a:solidFill>
                  <a:srgbClr val="4C74CC"/>
                </a:solidFill>
              </a:rPr>
            </a:br>
            <a:r>
              <a:rPr lang="ko-KR" altLang="en-US" b="1" dirty="0">
                <a:solidFill>
                  <a:srgbClr val="4C74CC"/>
                </a:solidFill>
              </a:rPr>
              <a:t>예매했던 승차권의 정보 확인이 가능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3FD92B3-836B-41A7-BACD-3804F41E91C4}"/>
              </a:ext>
            </a:extLst>
          </p:cNvPr>
          <p:cNvSpPr txBox="1"/>
          <p:nvPr/>
        </p:nvSpPr>
        <p:spPr>
          <a:xfrm>
            <a:off x="7552282" y="3083386"/>
            <a:ext cx="2400730" cy="646331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4C74CC"/>
                </a:solidFill>
              </a:rPr>
              <a:t>날짜 선택 후 </a:t>
            </a:r>
            <a:endParaRPr lang="en-US" altLang="ko-KR" b="1" dirty="0">
              <a:solidFill>
                <a:srgbClr val="4C74CC"/>
              </a:solidFill>
            </a:endParaRPr>
          </a:p>
          <a:p>
            <a:r>
              <a:rPr lang="ko-KR" altLang="en-US" b="1" dirty="0">
                <a:solidFill>
                  <a:srgbClr val="4C74CC"/>
                </a:solidFill>
              </a:rPr>
              <a:t>조회 버튼 클릭 시</a:t>
            </a: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231B0373-6714-400C-9BE7-D45B7197A861}"/>
              </a:ext>
            </a:extLst>
          </p:cNvPr>
          <p:cNvCxnSpPr>
            <a:cxnSpLocks/>
          </p:cNvCxnSpPr>
          <p:nvPr/>
        </p:nvCxnSpPr>
        <p:spPr>
          <a:xfrm>
            <a:off x="9591481" y="2310891"/>
            <a:ext cx="0" cy="1447233"/>
          </a:xfrm>
          <a:prstGeom prst="straightConnector1">
            <a:avLst/>
          </a:prstGeom>
          <a:ln w="38100">
            <a:solidFill>
              <a:srgbClr val="4C74CC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5E9FADE3-27A7-4D28-A7C0-9BA278BD5F5A}"/>
              </a:ext>
            </a:extLst>
          </p:cNvPr>
          <p:cNvSpPr txBox="1"/>
          <p:nvPr/>
        </p:nvSpPr>
        <p:spPr>
          <a:xfrm>
            <a:off x="7234788" y="5901613"/>
            <a:ext cx="3585630" cy="646331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4C74CC"/>
                </a:solidFill>
              </a:rPr>
              <a:t>이용내역에서는 기간별 발권 및 </a:t>
            </a:r>
            <a:endParaRPr lang="en-US" altLang="ko-KR" b="1" dirty="0">
              <a:solidFill>
                <a:srgbClr val="4C74CC"/>
              </a:solidFill>
            </a:endParaRPr>
          </a:p>
          <a:p>
            <a:r>
              <a:rPr lang="ko-KR" altLang="en-US" b="1" dirty="0">
                <a:solidFill>
                  <a:srgbClr val="4C74CC"/>
                </a:solidFill>
              </a:rPr>
              <a:t>환불 내역 확인이 가능</a:t>
            </a:r>
          </a:p>
        </p:txBody>
      </p:sp>
    </p:spTree>
    <p:extLst>
      <p:ext uri="{BB962C8B-B14F-4D97-AF65-F5344CB8AC3E}">
        <p14:creationId xmlns:p14="http://schemas.microsoft.com/office/powerpoint/2010/main" val="419206143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부제목 2">
            <a:extLst>
              <a:ext uri="{FF2B5EF4-FFF2-40B4-BE49-F238E27FC236}">
                <a16:creationId xmlns:a16="http://schemas.microsoft.com/office/drawing/2014/main" id="{50650A82-3AE6-40C4-895B-BFC97EB34E0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77516"/>
          </a:xfrm>
          <a:prstGeom prst="rect">
            <a:avLst/>
          </a:prstGeom>
          <a:solidFill>
            <a:srgbClr val="4C74CC"/>
          </a:solidFill>
        </p:spPr>
        <p:txBody>
          <a:bodyPr vert="horz" lIns="72000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17223EE5-E17A-48C3-94E0-531F3B7CCF52}"/>
              </a:ext>
            </a:extLst>
          </p:cNvPr>
          <p:cNvSpPr txBox="1">
            <a:spLocks/>
          </p:cNvSpPr>
          <p:nvPr/>
        </p:nvSpPr>
        <p:spPr>
          <a:xfrm>
            <a:off x="879514" y="661922"/>
            <a:ext cx="10271018" cy="14554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200" b="1" dirty="0">
                <a:solidFill>
                  <a:srgbClr val="4C74CC"/>
                </a:solidFill>
              </a:rPr>
              <a:t>화면설명 </a:t>
            </a:r>
            <a:r>
              <a:rPr lang="en-US" altLang="ko-KR" sz="3200" b="1" dirty="0">
                <a:solidFill>
                  <a:srgbClr val="4C74CC"/>
                </a:solidFill>
              </a:rPr>
              <a:t>– </a:t>
            </a:r>
            <a:r>
              <a:rPr lang="ko-KR" altLang="en-US" sz="3200" b="1" dirty="0">
                <a:solidFill>
                  <a:srgbClr val="4C74CC"/>
                </a:solidFill>
              </a:rPr>
              <a:t>사용자</a:t>
            </a:r>
            <a:r>
              <a:rPr lang="en-US" altLang="ko-KR" sz="3200" b="1" dirty="0">
                <a:solidFill>
                  <a:srgbClr val="4C74CC"/>
                </a:solidFill>
              </a:rPr>
              <a:t>: </a:t>
            </a:r>
            <a:r>
              <a:rPr lang="ko-KR" altLang="en-US" sz="3200" b="1" dirty="0">
                <a:solidFill>
                  <a:srgbClr val="4C74CC"/>
                </a:solidFill>
              </a:rPr>
              <a:t>승차권</a:t>
            </a:r>
            <a:endParaRPr lang="en-US" altLang="ko-KR" sz="3200" b="1" dirty="0">
              <a:solidFill>
                <a:srgbClr val="4C74CC"/>
              </a:solidFill>
            </a:endParaRPr>
          </a:p>
          <a:p>
            <a:r>
              <a:rPr lang="en-US" altLang="ko-KR" sz="2400" b="1" dirty="0">
                <a:solidFill>
                  <a:srgbClr val="4C74CC"/>
                </a:solidFill>
              </a:rPr>
              <a:t>(</a:t>
            </a:r>
            <a:r>
              <a:rPr lang="ko-KR" altLang="en-US" sz="2400" b="1" dirty="0">
                <a:solidFill>
                  <a:srgbClr val="4C74CC"/>
                </a:solidFill>
              </a:rPr>
              <a:t>환불</a:t>
            </a:r>
            <a:r>
              <a:rPr lang="en-US" altLang="ko-KR" sz="2400" b="1" dirty="0">
                <a:solidFill>
                  <a:srgbClr val="4C74CC"/>
                </a:solidFill>
              </a:rPr>
              <a:t>)</a:t>
            </a:r>
            <a:endParaRPr lang="ko-KR" altLang="en-US" sz="2400" b="1" dirty="0">
              <a:solidFill>
                <a:srgbClr val="4C74CC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4D959CF-A0B0-4FFC-AE9C-A56774D47B8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376" y="1980836"/>
            <a:ext cx="3210535" cy="1739040"/>
          </a:xfrm>
          <a:prstGeom prst="rect">
            <a:avLst/>
          </a:prstGeom>
          <a:ln w="38100">
            <a:solidFill>
              <a:srgbClr val="4C74CC"/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8551C69-627E-4F2E-A51F-BC8A408BBA2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9396" y="1980836"/>
            <a:ext cx="3210535" cy="1739040"/>
          </a:xfrm>
          <a:prstGeom prst="rect">
            <a:avLst/>
          </a:prstGeom>
          <a:ln w="38100">
            <a:solidFill>
              <a:srgbClr val="4C74CC"/>
            </a:solidFill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ACE4D94-9225-41D4-8E9B-6BAF672A03A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375" y="4243443"/>
            <a:ext cx="3210535" cy="1739040"/>
          </a:xfrm>
          <a:prstGeom prst="rect">
            <a:avLst/>
          </a:prstGeom>
          <a:ln w="38100">
            <a:solidFill>
              <a:srgbClr val="4C74CC"/>
            </a:solidFill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171ACC7E-7074-4070-A1EA-A3BD5A07780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9396" y="4243443"/>
            <a:ext cx="3210535" cy="1739040"/>
          </a:xfrm>
          <a:prstGeom prst="rect">
            <a:avLst/>
          </a:prstGeom>
          <a:ln w="38100">
            <a:solidFill>
              <a:srgbClr val="4C74CC"/>
            </a:solidFill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10C2353-B03B-44C7-9B84-5B6EA5BCFE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5310" y="2289413"/>
            <a:ext cx="2543712" cy="753220"/>
          </a:xfrm>
          <a:prstGeom prst="rect">
            <a:avLst/>
          </a:prstGeom>
          <a:ln w="38100">
            <a:solidFill>
              <a:srgbClr val="4C74CC"/>
            </a:solidFill>
          </a:ln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0E6BA95-203D-4400-8E18-F627F64AB50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2" y="6411709"/>
            <a:ext cx="11511881" cy="207240"/>
          </a:xfrm>
          <a:prstGeom prst="rect">
            <a:avLst/>
          </a:prstGeom>
        </p:spPr>
      </p:pic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39F425B8-4B1F-4070-846C-5D1A913ABE32}"/>
              </a:ext>
            </a:extLst>
          </p:cNvPr>
          <p:cNvCxnSpPr>
            <a:cxnSpLocks/>
          </p:cNvCxnSpPr>
          <p:nvPr/>
        </p:nvCxnSpPr>
        <p:spPr>
          <a:xfrm flipV="1">
            <a:off x="3387314" y="2949041"/>
            <a:ext cx="0" cy="241754"/>
          </a:xfrm>
          <a:prstGeom prst="straightConnector1">
            <a:avLst/>
          </a:prstGeom>
          <a:ln w="38100">
            <a:solidFill>
              <a:srgbClr val="4C74CC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33B24090-DE68-4DB1-81E5-DF4271153C05}"/>
              </a:ext>
            </a:extLst>
          </p:cNvPr>
          <p:cNvSpPr txBox="1"/>
          <p:nvPr/>
        </p:nvSpPr>
        <p:spPr>
          <a:xfrm>
            <a:off x="2356624" y="3190795"/>
            <a:ext cx="1253352" cy="246221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solidFill>
                  <a:srgbClr val="4C74CC"/>
                </a:solidFill>
              </a:rPr>
              <a:t>환불 버튼 클릭 시</a:t>
            </a: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B668AC81-A77C-43EC-A53F-AEB47AC4769E}"/>
              </a:ext>
            </a:extLst>
          </p:cNvPr>
          <p:cNvCxnSpPr>
            <a:cxnSpLocks/>
          </p:cNvCxnSpPr>
          <p:nvPr/>
        </p:nvCxnSpPr>
        <p:spPr>
          <a:xfrm>
            <a:off x="4296720" y="2761633"/>
            <a:ext cx="802223" cy="0"/>
          </a:xfrm>
          <a:prstGeom prst="straightConnector1">
            <a:avLst/>
          </a:prstGeom>
          <a:ln w="38100">
            <a:solidFill>
              <a:srgbClr val="4C74CC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DB5685AF-0F52-40C2-BE75-2CCF11BF6537}"/>
              </a:ext>
            </a:extLst>
          </p:cNvPr>
          <p:cNvSpPr txBox="1"/>
          <p:nvPr/>
        </p:nvSpPr>
        <p:spPr>
          <a:xfrm>
            <a:off x="8661576" y="3118931"/>
            <a:ext cx="3341738" cy="92333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4C74CC"/>
                </a:solidFill>
              </a:rPr>
              <a:t>환불 페이지에서 </a:t>
            </a:r>
            <a:endParaRPr lang="en-US" altLang="ko-KR" b="1" dirty="0">
              <a:solidFill>
                <a:srgbClr val="4C74CC"/>
              </a:solidFill>
            </a:endParaRPr>
          </a:p>
          <a:p>
            <a:r>
              <a:rPr lang="ko-KR" altLang="en-US" b="1" dirty="0">
                <a:solidFill>
                  <a:srgbClr val="4C74CC"/>
                </a:solidFill>
              </a:rPr>
              <a:t>환불 버튼 클릭 시</a:t>
            </a:r>
            <a:endParaRPr lang="en-US" altLang="ko-KR" b="1" dirty="0">
              <a:solidFill>
                <a:srgbClr val="4C74CC"/>
              </a:solidFill>
            </a:endParaRPr>
          </a:p>
          <a:p>
            <a:r>
              <a:rPr lang="en-US" altLang="ko-KR" b="1" dirty="0">
                <a:solidFill>
                  <a:srgbClr val="4C74CC"/>
                </a:solidFill>
              </a:rPr>
              <a:t>alert(); </a:t>
            </a:r>
            <a:r>
              <a:rPr lang="ko-KR" altLang="en-US" b="1" dirty="0">
                <a:solidFill>
                  <a:srgbClr val="4C74CC"/>
                </a:solidFill>
              </a:rPr>
              <a:t>호출</a:t>
            </a: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F84F50BF-0255-4484-B8C8-682A75049196}"/>
              </a:ext>
            </a:extLst>
          </p:cNvPr>
          <p:cNvCxnSpPr>
            <a:cxnSpLocks/>
          </p:cNvCxnSpPr>
          <p:nvPr/>
        </p:nvCxnSpPr>
        <p:spPr>
          <a:xfrm>
            <a:off x="8708070" y="2761633"/>
            <a:ext cx="513421" cy="0"/>
          </a:xfrm>
          <a:prstGeom prst="straightConnector1">
            <a:avLst/>
          </a:prstGeom>
          <a:ln w="38100">
            <a:solidFill>
              <a:srgbClr val="4C74CC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05F9EE00-0AD9-4527-A360-6196888B24BC}"/>
              </a:ext>
            </a:extLst>
          </p:cNvPr>
          <p:cNvSpPr/>
          <p:nvPr/>
        </p:nvSpPr>
        <p:spPr>
          <a:xfrm>
            <a:off x="780375" y="4119289"/>
            <a:ext cx="7850205" cy="1980531"/>
          </a:xfrm>
          <a:prstGeom prst="rect">
            <a:avLst/>
          </a:prstGeom>
          <a:noFill/>
          <a:ln w="28575">
            <a:solidFill>
              <a:srgbClr val="4C74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8FE7C0EA-4F8C-4723-9F5A-E8202A203CCF}"/>
              </a:ext>
            </a:extLst>
          </p:cNvPr>
          <p:cNvCxnSpPr>
            <a:cxnSpLocks/>
          </p:cNvCxnSpPr>
          <p:nvPr/>
        </p:nvCxnSpPr>
        <p:spPr>
          <a:xfrm>
            <a:off x="8630580" y="4528440"/>
            <a:ext cx="513421" cy="0"/>
          </a:xfrm>
          <a:prstGeom prst="straightConnector1">
            <a:avLst/>
          </a:prstGeom>
          <a:ln w="38100">
            <a:solidFill>
              <a:srgbClr val="4C74CC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05DC816B-A789-4BA7-A78E-C3420945E930}"/>
              </a:ext>
            </a:extLst>
          </p:cNvPr>
          <p:cNvSpPr txBox="1"/>
          <p:nvPr/>
        </p:nvSpPr>
        <p:spPr>
          <a:xfrm>
            <a:off x="9166295" y="4274627"/>
            <a:ext cx="2543712" cy="92333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4C74CC"/>
                </a:solidFill>
              </a:rPr>
              <a:t>이용내역과 예매관리 페이지에서도 </a:t>
            </a:r>
            <a:endParaRPr lang="en-US" altLang="ko-KR" b="1" dirty="0">
              <a:solidFill>
                <a:srgbClr val="4C74CC"/>
              </a:solidFill>
            </a:endParaRPr>
          </a:p>
          <a:p>
            <a:r>
              <a:rPr lang="en-US" altLang="ko-KR" b="1" dirty="0">
                <a:solidFill>
                  <a:srgbClr val="4C74CC"/>
                </a:solidFill>
              </a:rPr>
              <a:t>'</a:t>
            </a:r>
            <a:r>
              <a:rPr lang="ko-KR" altLang="en-US" b="1" dirty="0">
                <a:solidFill>
                  <a:srgbClr val="4C74CC"/>
                </a:solidFill>
              </a:rPr>
              <a:t>환불완료</a:t>
            </a:r>
            <a:r>
              <a:rPr lang="en-US" altLang="ko-KR" b="1" dirty="0">
                <a:solidFill>
                  <a:srgbClr val="4C74CC"/>
                </a:solidFill>
              </a:rPr>
              <a:t>＇</a:t>
            </a:r>
            <a:r>
              <a:rPr lang="ko-KR" altLang="en-US" b="1" dirty="0">
                <a:solidFill>
                  <a:srgbClr val="4C74CC"/>
                </a:solidFill>
              </a:rPr>
              <a:t>로 변경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7B64F31D-7020-40BD-9866-565C615B8936}"/>
              </a:ext>
            </a:extLst>
          </p:cNvPr>
          <p:cNvSpPr/>
          <p:nvPr/>
        </p:nvSpPr>
        <p:spPr>
          <a:xfrm>
            <a:off x="11419087" y="6354219"/>
            <a:ext cx="351876" cy="28022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A31FCBED-3774-46C2-B439-8846171CBB2A}"/>
              </a:ext>
            </a:extLst>
          </p:cNvPr>
          <p:cNvCxnSpPr>
            <a:cxnSpLocks/>
          </p:cNvCxnSpPr>
          <p:nvPr/>
        </p:nvCxnSpPr>
        <p:spPr>
          <a:xfrm rot="16200000" flipV="1">
            <a:off x="11440309" y="6088132"/>
            <a:ext cx="297209" cy="242195"/>
          </a:xfrm>
          <a:prstGeom prst="bentConnector3">
            <a:avLst>
              <a:gd name="adj1" fmla="val 102146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25D61EDB-FEA6-415C-AD04-2C675FB3E0FB}"/>
              </a:ext>
            </a:extLst>
          </p:cNvPr>
          <p:cNvSpPr txBox="1"/>
          <p:nvPr/>
        </p:nvSpPr>
        <p:spPr>
          <a:xfrm>
            <a:off x="9816402" y="5884195"/>
            <a:ext cx="1653279" cy="40011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solidFill>
                  <a:srgbClr val="4C74CC"/>
                </a:solidFill>
              </a:rPr>
              <a:t>refund </a:t>
            </a:r>
            <a:r>
              <a:rPr lang="ko-KR" altLang="en-US" sz="1000" b="1" dirty="0">
                <a:solidFill>
                  <a:srgbClr val="4C74CC"/>
                </a:solidFill>
              </a:rPr>
              <a:t>필드에 </a:t>
            </a:r>
            <a:r>
              <a:rPr lang="en-US" altLang="ko-KR" sz="1000" b="1" dirty="0">
                <a:solidFill>
                  <a:srgbClr val="4C74CC"/>
                </a:solidFill>
              </a:rPr>
              <a:t>'Y'</a:t>
            </a:r>
            <a:r>
              <a:rPr lang="ko-KR" altLang="en-US" sz="1000" b="1" dirty="0">
                <a:solidFill>
                  <a:srgbClr val="4C74CC"/>
                </a:solidFill>
              </a:rPr>
              <a:t>로 저장</a:t>
            </a:r>
            <a:endParaRPr lang="en-US" altLang="ko-KR" sz="1000" b="1" dirty="0">
              <a:solidFill>
                <a:srgbClr val="4C74CC"/>
              </a:solidFill>
            </a:endParaRPr>
          </a:p>
          <a:p>
            <a:r>
              <a:rPr lang="en-US" altLang="ko-KR" sz="1000" b="1" dirty="0">
                <a:solidFill>
                  <a:srgbClr val="4C74CC"/>
                </a:solidFill>
              </a:rPr>
              <a:t>('</a:t>
            </a:r>
            <a:r>
              <a:rPr lang="ko-KR" altLang="en-US" sz="1000" b="1" dirty="0">
                <a:solidFill>
                  <a:srgbClr val="4C74CC"/>
                </a:solidFill>
              </a:rPr>
              <a:t>환불완료</a:t>
            </a:r>
            <a:r>
              <a:rPr lang="en-US" altLang="ko-KR" sz="1000" b="1" dirty="0">
                <a:solidFill>
                  <a:srgbClr val="4C74CC"/>
                </a:solidFill>
              </a:rPr>
              <a:t>'</a:t>
            </a:r>
            <a:r>
              <a:rPr lang="ko-KR" altLang="en-US" sz="1000" b="1" dirty="0">
                <a:solidFill>
                  <a:srgbClr val="4C74CC"/>
                </a:solidFill>
              </a:rPr>
              <a:t>를 나타냄</a:t>
            </a:r>
            <a:r>
              <a:rPr lang="en-US" altLang="ko-KR" sz="1000" b="1" dirty="0">
                <a:solidFill>
                  <a:srgbClr val="4C74CC"/>
                </a:solidFill>
              </a:rPr>
              <a:t>)</a:t>
            </a:r>
            <a:endParaRPr lang="ko-KR" altLang="en-US" sz="1000" b="1" dirty="0">
              <a:solidFill>
                <a:srgbClr val="4C74CC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56DAD9F-26E5-44DA-A675-399303B25778}"/>
              </a:ext>
            </a:extLst>
          </p:cNvPr>
          <p:cNvSpPr/>
          <p:nvPr/>
        </p:nvSpPr>
        <p:spPr>
          <a:xfrm>
            <a:off x="7654941" y="5130252"/>
            <a:ext cx="170449" cy="9332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6864529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부제목 2">
            <a:extLst>
              <a:ext uri="{FF2B5EF4-FFF2-40B4-BE49-F238E27FC236}">
                <a16:creationId xmlns:a16="http://schemas.microsoft.com/office/drawing/2014/main" id="{50650A82-3AE6-40C4-895B-BFC97EB34E0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77516"/>
          </a:xfrm>
          <a:prstGeom prst="rect">
            <a:avLst/>
          </a:prstGeom>
          <a:solidFill>
            <a:srgbClr val="4C74CC"/>
          </a:solidFill>
        </p:spPr>
        <p:txBody>
          <a:bodyPr vert="horz" lIns="72000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17223EE5-E17A-48C3-94E0-531F3B7CCF52}"/>
              </a:ext>
            </a:extLst>
          </p:cNvPr>
          <p:cNvSpPr txBox="1">
            <a:spLocks/>
          </p:cNvSpPr>
          <p:nvPr/>
        </p:nvSpPr>
        <p:spPr>
          <a:xfrm>
            <a:off x="879514" y="661922"/>
            <a:ext cx="10271018" cy="14554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200" b="1" dirty="0">
                <a:solidFill>
                  <a:srgbClr val="4C74CC"/>
                </a:solidFill>
              </a:rPr>
              <a:t>화면설명 </a:t>
            </a:r>
            <a:r>
              <a:rPr lang="en-US" altLang="ko-KR" sz="3200" b="1" dirty="0">
                <a:solidFill>
                  <a:srgbClr val="4C74CC"/>
                </a:solidFill>
              </a:rPr>
              <a:t>– </a:t>
            </a:r>
            <a:r>
              <a:rPr lang="ko-KR" altLang="en-US" sz="3200" b="1" dirty="0">
                <a:solidFill>
                  <a:srgbClr val="4C74CC"/>
                </a:solidFill>
              </a:rPr>
              <a:t>사용자</a:t>
            </a:r>
            <a:r>
              <a:rPr lang="en-US" altLang="ko-KR" sz="3200" b="1" dirty="0">
                <a:solidFill>
                  <a:srgbClr val="4C74CC"/>
                </a:solidFill>
              </a:rPr>
              <a:t>: </a:t>
            </a:r>
            <a:r>
              <a:rPr lang="ko-KR" altLang="en-US" sz="3200" b="1" dirty="0">
                <a:solidFill>
                  <a:srgbClr val="4C74CC"/>
                </a:solidFill>
              </a:rPr>
              <a:t>고객안내</a:t>
            </a:r>
            <a:endParaRPr lang="en-US" altLang="ko-KR" sz="3200" b="1" dirty="0">
              <a:solidFill>
                <a:srgbClr val="4C74CC"/>
              </a:solidFill>
            </a:endParaRPr>
          </a:p>
          <a:p>
            <a:r>
              <a:rPr lang="en-US" altLang="ko-KR" sz="2400" b="1" dirty="0">
                <a:solidFill>
                  <a:srgbClr val="4C74CC"/>
                </a:solidFill>
              </a:rPr>
              <a:t>(</a:t>
            </a:r>
            <a:r>
              <a:rPr lang="ko-KR" altLang="en-US" sz="2400" b="1" dirty="0">
                <a:solidFill>
                  <a:srgbClr val="4C74CC"/>
                </a:solidFill>
              </a:rPr>
              <a:t>게시판 목록 공통 </a:t>
            </a:r>
            <a:r>
              <a:rPr lang="en-US" altLang="ko-KR" sz="2400" b="1" dirty="0">
                <a:solidFill>
                  <a:srgbClr val="4C74CC"/>
                </a:solidFill>
              </a:rPr>
              <a:t>– </a:t>
            </a:r>
            <a:r>
              <a:rPr lang="ko-KR" altLang="en-US" sz="2400" b="1" dirty="0">
                <a:solidFill>
                  <a:srgbClr val="4C74CC"/>
                </a:solidFill>
              </a:rPr>
              <a:t>검색 기능</a:t>
            </a:r>
            <a:r>
              <a:rPr lang="en-US" altLang="ko-KR" sz="2400" b="1" dirty="0">
                <a:solidFill>
                  <a:srgbClr val="4C74CC"/>
                </a:solidFill>
              </a:rPr>
              <a:t>)</a:t>
            </a:r>
            <a:endParaRPr lang="ko-KR" altLang="en-US" sz="2400" b="1" dirty="0">
              <a:solidFill>
                <a:srgbClr val="4C74CC"/>
              </a:solidFill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7D1B3EC4-04C8-4304-96B8-8687C1C465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3716" y="2041803"/>
            <a:ext cx="8524567" cy="4342149"/>
          </a:xfrm>
          <a:prstGeom prst="rect">
            <a:avLst/>
          </a:prstGeom>
          <a:ln w="38100">
            <a:solidFill>
              <a:srgbClr val="4C74CC"/>
            </a:solidFill>
          </a:ln>
        </p:spPr>
      </p:pic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CE8B7583-1A5A-4C02-9D2D-919AB1486077}"/>
              </a:ext>
            </a:extLst>
          </p:cNvPr>
          <p:cNvCxnSpPr>
            <a:cxnSpLocks/>
          </p:cNvCxnSpPr>
          <p:nvPr/>
        </p:nvCxnSpPr>
        <p:spPr>
          <a:xfrm flipH="1">
            <a:off x="2906040" y="3569979"/>
            <a:ext cx="557939" cy="0"/>
          </a:xfrm>
          <a:prstGeom prst="straightConnector1">
            <a:avLst/>
          </a:prstGeom>
          <a:ln w="38100">
            <a:solidFill>
              <a:srgbClr val="4C74CC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5C34243-DB36-4DAA-AB34-8BB2B893C891}"/>
              </a:ext>
            </a:extLst>
          </p:cNvPr>
          <p:cNvSpPr/>
          <p:nvPr/>
        </p:nvSpPr>
        <p:spPr>
          <a:xfrm>
            <a:off x="6823238" y="3880819"/>
            <a:ext cx="335695" cy="19611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83EF826D-22E9-43B5-B097-C153853DFCE0}"/>
              </a:ext>
            </a:extLst>
          </p:cNvPr>
          <p:cNvCxnSpPr>
            <a:cxnSpLocks/>
          </p:cNvCxnSpPr>
          <p:nvPr/>
        </p:nvCxnSpPr>
        <p:spPr>
          <a:xfrm>
            <a:off x="6991085" y="4097526"/>
            <a:ext cx="0" cy="463156"/>
          </a:xfrm>
          <a:prstGeom prst="straightConnector1">
            <a:avLst/>
          </a:prstGeom>
          <a:ln w="38100">
            <a:solidFill>
              <a:srgbClr val="4C74CC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C82B9713-0FBA-43FC-82E8-0AB4527075AD}"/>
              </a:ext>
            </a:extLst>
          </p:cNvPr>
          <p:cNvSpPr txBox="1"/>
          <p:nvPr/>
        </p:nvSpPr>
        <p:spPr>
          <a:xfrm>
            <a:off x="379365" y="3265569"/>
            <a:ext cx="2662069" cy="584775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4C74CC"/>
                </a:solidFill>
              </a:rPr>
              <a:t>검색하고 싶은 분류를 선택</a:t>
            </a:r>
            <a:endParaRPr lang="en-US" altLang="ko-KR" sz="1600" b="1" dirty="0">
              <a:solidFill>
                <a:srgbClr val="4C74CC"/>
              </a:solidFill>
            </a:endParaRPr>
          </a:p>
          <a:p>
            <a:r>
              <a:rPr lang="ko-KR" altLang="en-US" sz="1600" b="1" dirty="0">
                <a:solidFill>
                  <a:srgbClr val="4C74CC"/>
                </a:solidFill>
              </a:rPr>
              <a:t>예</a:t>
            </a:r>
            <a:r>
              <a:rPr lang="en-US" altLang="ko-KR" sz="1600" b="1" dirty="0">
                <a:solidFill>
                  <a:srgbClr val="4C74CC"/>
                </a:solidFill>
              </a:rPr>
              <a:t>) </a:t>
            </a:r>
            <a:r>
              <a:rPr lang="ko-KR" altLang="en-US" sz="1600" b="1" dirty="0">
                <a:solidFill>
                  <a:srgbClr val="4C74CC"/>
                </a:solidFill>
              </a:rPr>
              <a:t>제목</a:t>
            </a:r>
            <a:r>
              <a:rPr lang="en-US" altLang="ko-KR" sz="1600" b="1" dirty="0">
                <a:solidFill>
                  <a:srgbClr val="4C74CC"/>
                </a:solidFill>
              </a:rPr>
              <a:t>, </a:t>
            </a:r>
            <a:r>
              <a:rPr lang="ko-KR" altLang="en-US" sz="1600" b="1" dirty="0">
                <a:solidFill>
                  <a:srgbClr val="4C74CC"/>
                </a:solidFill>
              </a:rPr>
              <a:t>내용</a:t>
            </a:r>
            <a:r>
              <a:rPr lang="en-US" altLang="ko-KR" sz="1600" b="1" dirty="0">
                <a:solidFill>
                  <a:srgbClr val="4C74CC"/>
                </a:solidFill>
              </a:rPr>
              <a:t>, </a:t>
            </a:r>
            <a:r>
              <a:rPr lang="ko-KR" altLang="en-US" sz="1600" b="1" dirty="0">
                <a:solidFill>
                  <a:srgbClr val="4C74CC"/>
                </a:solidFill>
              </a:rPr>
              <a:t>작성자 등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65B5A44F-A39D-4E5E-AC92-40A3D394F798}"/>
              </a:ext>
            </a:extLst>
          </p:cNvPr>
          <p:cNvSpPr/>
          <p:nvPr/>
        </p:nvSpPr>
        <p:spPr>
          <a:xfrm>
            <a:off x="3473449" y="3476191"/>
            <a:ext cx="664597" cy="2116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1A7491FC-A044-4D2A-84B8-1615DDF8B358}"/>
              </a:ext>
            </a:extLst>
          </p:cNvPr>
          <p:cNvCxnSpPr>
            <a:cxnSpLocks/>
          </p:cNvCxnSpPr>
          <p:nvPr/>
        </p:nvCxnSpPr>
        <p:spPr>
          <a:xfrm flipV="1">
            <a:off x="4603750" y="3223648"/>
            <a:ext cx="324711" cy="227758"/>
          </a:xfrm>
          <a:prstGeom prst="bentConnector3">
            <a:avLst>
              <a:gd name="adj1" fmla="val 111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EE0FEABF-F577-4E1E-BFE2-32574DDAA3D1}"/>
              </a:ext>
            </a:extLst>
          </p:cNvPr>
          <p:cNvSpPr txBox="1"/>
          <p:nvPr/>
        </p:nvSpPr>
        <p:spPr>
          <a:xfrm>
            <a:off x="4912963" y="3037045"/>
            <a:ext cx="2886298" cy="338554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4C74CC"/>
                </a:solidFill>
              </a:rPr>
              <a:t>검색하고 싶은 키워드를 작성</a:t>
            </a: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C60E6DD2-E991-4B2A-A87D-878A6A8F2FBD}"/>
              </a:ext>
            </a:extLst>
          </p:cNvPr>
          <p:cNvCxnSpPr>
            <a:cxnSpLocks/>
          </p:cNvCxnSpPr>
          <p:nvPr/>
        </p:nvCxnSpPr>
        <p:spPr>
          <a:xfrm flipH="1">
            <a:off x="5004144" y="3665906"/>
            <a:ext cx="660897" cy="1041808"/>
          </a:xfrm>
          <a:prstGeom prst="straightConnector1">
            <a:avLst/>
          </a:prstGeom>
          <a:ln w="38100">
            <a:solidFill>
              <a:srgbClr val="4C74CC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9C3D5D1A-013D-44C1-87F3-51AB5E078B58}"/>
              </a:ext>
            </a:extLst>
          </p:cNvPr>
          <p:cNvSpPr/>
          <p:nvPr/>
        </p:nvSpPr>
        <p:spPr>
          <a:xfrm>
            <a:off x="5524499" y="3488891"/>
            <a:ext cx="273143" cy="16870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5F90E23-2EB3-4D91-A53F-47C9EAAA74AA}"/>
              </a:ext>
            </a:extLst>
          </p:cNvPr>
          <p:cNvSpPr txBox="1"/>
          <p:nvPr/>
        </p:nvSpPr>
        <p:spPr>
          <a:xfrm>
            <a:off x="2541720" y="4774505"/>
            <a:ext cx="3297204" cy="584775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4C74CC"/>
                </a:solidFill>
              </a:rPr>
              <a:t>분류 선택</a:t>
            </a:r>
            <a:r>
              <a:rPr lang="en-US" altLang="ko-KR" sz="1600" b="1" dirty="0">
                <a:solidFill>
                  <a:srgbClr val="4C74CC"/>
                </a:solidFill>
              </a:rPr>
              <a:t>-</a:t>
            </a:r>
            <a:r>
              <a:rPr lang="ko-KR" altLang="en-US" sz="1600" b="1" dirty="0">
                <a:solidFill>
                  <a:srgbClr val="4C74CC"/>
                </a:solidFill>
              </a:rPr>
              <a:t>키워드 작성이 </a:t>
            </a:r>
            <a:endParaRPr lang="en-US" altLang="ko-KR" sz="1600" b="1" dirty="0">
              <a:solidFill>
                <a:srgbClr val="4C74CC"/>
              </a:solidFill>
            </a:endParaRPr>
          </a:p>
          <a:p>
            <a:r>
              <a:rPr lang="ko-KR" altLang="en-US" sz="1600" b="1" dirty="0">
                <a:solidFill>
                  <a:srgbClr val="4C74CC"/>
                </a:solidFill>
              </a:rPr>
              <a:t>완료되었으면 해당 조건으로 검색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B6FC81E-FCB3-40FF-B337-7AFDE2AD7C63}"/>
              </a:ext>
            </a:extLst>
          </p:cNvPr>
          <p:cNvSpPr txBox="1"/>
          <p:nvPr/>
        </p:nvSpPr>
        <p:spPr>
          <a:xfrm>
            <a:off x="6010271" y="4602886"/>
            <a:ext cx="2886299" cy="584775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4C74CC"/>
                </a:solidFill>
              </a:rPr>
              <a:t>분류</a:t>
            </a:r>
            <a:r>
              <a:rPr lang="en-US" altLang="ko-KR" sz="1600" b="1" dirty="0">
                <a:solidFill>
                  <a:srgbClr val="4C74CC"/>
                </a:solidFill>
              </a:rPr>
              <a:t>-</a:t>
            </a:r>
            <a:r>
              <a:rPr lang="ko-KR" altLang="en-US" sz="1600" b="1" dirty="0">
                <a:solidFill>
                  <a:srgbClr val="4C74CC"/>
                </a:solidFill>
              </a:rPr>
              <a:t>키워드 조건에 일치하는</a:t>
            </a:r>
            <a:endParaRPr lang="en-US" altLang="ko-KR" sz="1600" b="1" dirty="0">
              <a:solidFill>
                <a:srgbClr val="4C74CC"/>
              </a:solidFill>
            </a:endParaRPr>
          </a:p>
          <a:p>
            <a:r>
              <a:rPr lang="ko-KR" altLang="en-US" sz="1600" b="1" dirty="0">
                <a:solidFill>
                  <a:srgbClr val="4C74CC"/>
                </a:solidFill>
              </a:rPr>
              <a:t>게시물이 검색됨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A2CECD55-4A06-4A4F-A0BE-E900D853006C}"/>
              </a:ext>
            </a:extLst>
          </p:cNvPr>
          <p:cNvSpPr/>
          <p:nvPr/>
        </p:nvSpPr>
        <p:spPr>
          <a:xfrm>
            <a:off x="4165679" y="3457929"/>
            <a:ext cx="1365169" cy="24921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3280648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부제목 2">
            <a:extLst>
              <a:ext uri="{FF2B5EF4-FFF2-40B4-BE49-F238E27FC236}">
                <a16:creationId xmlns:a16="http://schemas.microsoft.com/office/drawing/2014/main" id="{50650A82-3AE6-40C4-895B-BFC97EB34E0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77516"/>
          </a:xfrm>
          <a:prstGeom prst="rect">
            <a:avLst/>
          </a:prstGeom>
          <a:solidFill>
            <a:srgbClr val="4C74CC"/>
          </a:solidFill>
        </p:spPr>
        <p:txBody>
          <a:bodyPr vert="horz" lIns="72000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17223EE5-E17A-48C3-94E0-531F3B7CCF52}"/>
              </a:ext>
            </a:extLst>
          </p:cNvPr>
          <p:cNvSpPr txBox="1">
            <a:spLocks/>
          </p:cNvSpPr>
          <p:nvPr/>
        </p:nvSpPr>
        <p:spPr>
          <a:xfrm>
            <a:off x="879514" y="661922"/>
            <a:ext cx="10271018" cy="14554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200" b="1" dirty="0">
                <a:solidFill>
                  <a:srgbClr val="4C74CC"/>
                </a:solidFill>
              </a:rPr>
              <a:t>화면설명 </a:t>
            </a:r>
            <a:r>
              <a:rPr lang="en-US" altLang="ko-KR" sz="3200" b="1" dirty="0">
                <a:solidFill>
                  <a:srgbClr val="4C74CC"/>
                </a:solidFill>
              </a:rPr>
              <a:t>– </a:t>
            </a:r>
            <a:r>
              <a:rPr lang="ko-KR" altLang="en-US" sz="3200" b="1" dirty="0">
                <a:solidFill>
                  <a:srgbClr val="4C74CC"/>
                </a:solidFill>
              </a:rPr>
              <a:t>사용자</a:t>
            </a:r>
            <a:r>
              <a:rPr lang="en-US" altLang="ko-KR" sz="3200" b="1" dirty="0">
                <a:solidFill>
                  <a:srgbClr val="4C74CC"/>
                </a:solidFill>
              </a:rPr>
              <a:t>: </a:t>
            </a:r>
            <a:r>
              <a:rPr lang="ko-KR" altLang="en-US" sz="3200" b="1" dirty="0">
                <a:solidFill>
                  <a:srgbClr val="4C74CC"/>
                </a:solidFill>
              </a:rPr>
              <a:t>고객안내</a:t>
            </a:r>
            <a:endParaRPr lang="en-US" altLang="ko-KR" sz="3200" b="1" dirty="0">
              <a:solidFill>
                <a:srgbClr val="4C74CC"/>
              </a:solidFill>
            </a:endParaRPr>
          </a:p>
          <a:p>
            <a:r>
              <a:rPr lang="en-US" altLang="ko-KR" sz="2400" b="1" dirty="0">
                <a:solidFill>
                  <a:srgbClr val="4C74CC"/>
                </a:solidFill>
              </a:rPr>
              <a:t>(</a:t>
            </a:r>
            <a:r>
              <a:rPr lang="ko-KR" altLang="en-US" sz="2400" b="1" dirty="0">
                <a:solidFill>
                  <a:srgbClr val="4C74CC"/>
                </a:solidFill>
              </a:rPr>
              <a:t>공지사항</a:t>
            </a:r>
            <a:r>
              <a:rPr lang="en-US" altLang="ko-KR" sz="2400" b="1" dirty="0">
                <a:solidFill>
                  <a:srgbClr val="4C74CC"/>
                </a:solidFill>
              </a:rPr>
              <a:t>)</a:t>
            </a:r>
            <a:endParaRPr lang="ko-KR" altLang="en-US" sz="2400" b="1" dirty="0">
              <a:solidFill>
                <a:srgbClr val="4C74CC"/>
              </a:solidFill>
            </a:endParaRP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C26F08F0-ECC4-49C1-AED4-5DEE2D528A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542" y="2106927"/>
            <a:ext cx="5153025" cy="2633663"/>
          </a:xfrm>
          <a:prstGeom prst="rect">
            <a:avLst/>
          </a:prstGeom>
          <a:ln w="38100">
            <a:solidFill>
              <a:srgbClr val="4C74CC"/>
            </a:solidFill>
          </a:ln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05B98E2F-57AA-474B-B14E-0522A1269B2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662" y="897963"/>
            <a:ext cx="4814228" cy="2607707"/>
          </a:xfrm>
          <a:prstGeom prst="rect">
            <a:avLst/>
          </a:prstGeom>
          <a:ln w="38100">
            <a:solidFill>
              <a:srgbClr val="4C74CC"/>
            </a:solidFill>
          </a:ln>
        </p:spPr>
      </p:pic>
      <p:sp>
        <p:nvSpPr>
          <p:cNvPr id="40" name="직사각형 39">
            <a:extLst>
              <a:ext uri="{FF2B5EF4-FFF2-40B4-BE49-F238E27FC236}">
                <a16:creationId xmlns:a16="http://schemas.microsoft.com/office/drawing/2014/main" id="{09F308A3-0387-42EF-8F0B-8272EF051CA6}"/>
              </a:ext>
            </a:extLst>
          </p:cNvPr>
          <p:cNvSpPr/>
          <p:nvPr/>
        </p:nvSpPr>
        <p:spPr>
          <a:xfrm>
            <a:off x="4900160" y="2106928"/>
            <a:ext cx="730407" cy="27341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27142D40-2C0F-48E3-9B36-10117A5996FF}"/>
              </a:ext>
            </a:extLst>
          </p:cNvPr>
          <p:cNvCxnSpPr>
            <a:cxnSpLocks/>
          </p:cNvCxnSpPr>
          <p:nvPr/>
        </p:nvCxnSpPr>
        <p:spPr>
          <a:xfrm>
            <a:off x="5630567" y="2234690"/>
            <a:ext cx="1297175" cy="0"/>
          </a:xfrm>
          <a:prstGeom prst="straightConnector1">
            <a:avLst/>
          </a:prstGeom>
          <a:ln w="38100">
            <a:solidFill>
              <a:srgbClr val="4C74CC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43" name="그림 42">
            <a:extLst>
              <a:ext uri="{FF2B5EF4-FFF2-40B4-BE49-F238E27FC236}">
                <a16:creationId xmlns:a16="http://schemas.microsoft.com/office/drawing/2014/main" id="{6717136C-6221-43E2-93A1-DB8B71CC379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662" y="3826117"/>
            <a:ext cx="4814228" cy="2569281"/>
          </a:xfrm>
          <a:prstGeom prst="rect">
            <a:avLst/>
          </a:prstGeom>
          <a:ln w="38100">
            <a:solidFill>
              <a:srgbClr val="4C74CC"/>
            </a:solidFill>
          </a:ln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D13457F1-06EF-4A10-94BC-7521E990BC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110" y="5226811"/>
            <a:ext cx="6362700" cy="766728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FAF837D5-2CCE-4F0A-BD8F-8BE582BA91A6}"/>
              </a:ext>
            </a:extLst>
          </p:cNvPr>
          <p:cNvSpPr txBox="1"/>
          <p:nvPr/>
        </p:nvSpPr>
        <p:spPr>
          <a:xfrm>
            <a:off x="1335661" y="4740590"/>
            <a:ext cx="3837421" cy="369332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4C74CC"/>
                </a:solidFill>
              </a:rPr>
              <a:t>메인 페이지에서 보이는 공지사항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351D5D7-8B63-4952-8B44-7AFB0A8D3AC8}"/>
              </a:ext>
            </a:extLst>
          </p:cNvPr>
          <p:cNvSpPr txBox="1"/>
          <p:nvPr/>
        </p:nvSpPr>
        <p:spPr>
          <a:xfrm>
            <a:off x="5596519" y="1933124"/>
            <a:ext cx="1553507" cy="246221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solidFill>
                  <a:srgbClr val="4C74CC"/>
                </a:solidFill>
              </a:rPr>
              <a:t>더보기 버튼을 클릭 시</a:t>
            </a: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60DB3825-B4F6-43BC-B42F-EAB255B7578C}"/>
              </a:ext>
            </a:extLst>
          </p:cNvPr>
          <p:cNvCxnSpPr>
            <a:cxnSpLocks/>
          </p:cNvCxnSpPr>
          <p:nvPr/>
        </p:nvCxnSpPr>
        <p:spPr>
          <a:xfrm>
            <a:off x="8765455" y="2536825"/>
            <a:ext cx="0" cy="1263650"/>
          </a:xfrm>
          <a:prstGeom prst="straightConnector1">
            <a:avLst/>
          </a:prstGeom>
          <a:ln w="38100">
            <a:solidFill>
              <a:srgbClr val="4C74CC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0BEB8725-14C5-4AF3-A7D8-5D090C1E318D}"/>
              </a:ext>
            </a:extLst>
          </p:cNvPr>
          <p:cNvSpPr/>
          <p:nvPr/>
        </p:nvSpPr>
        <p:spPr>
          <a:xfrm>
            <a:off x="8204201" y="2414116"/>
            <a:ext cx="612774" cy="12270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CB893A8-8CF6-40AA-A9C2-F20D2914CFCB}"/>
              </a:ext>
            </a:extLst>
          </p:cNvPr>
          <p:cNvSpPr txBox="1"/>
          <p:nvPr/>
        </p:nvSpPr>
        <p:spPr>
          <a:xfrm>
            <a:off x="7130335" y="2944131"/>
            <a:ext cx="1752863" cy="553998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solidFill>
                  <a:srgbClr val="4C74CC"/>
                </a:solidFill>
              </a:rPr>
              <a:t>제목을 클릭 시</a:t>
            </a:r>
            <a:endParaRPr lang="en-US" altLang="ko-KR" sz="1000" b="1" dirty="0">
              <a:solidFill>
                <a:srgbClr val="4C74CC"/>
              </a:solidFill>
            </a:endParaRPr>
          </a:p>
          <a:p>
            <a:r>
              <a:rPr lang="ko-KR" altLang="en-US" sz="1000" b="1" dirty="0">
                <a:solidFill>
                  <a:srgbClr val="4C74CC"/>
                </a:solidFill>
              </a:rPr>
              <a:t>해당 공지사항의 상세정보</a:t>
            </a:r>
            <a:endParaRPr lang="en-US" altLang="ko-KR" sz="1000" b="1" dirty="0">
              <a:solidFill>
                <a:srgbClr val="4C74CC"/>
              </a:solidFill>
            </a:endParaRPr>
          </a:p>
          <a:p>
            <a:r>
              <a:rPr lang="ko-KR" altLang="en-US" sz="1000" b="1" dirty="0">
                <a:solidFill>
                  <a:srgbClr val="4C74CC"/>
                </a:solidFill>
              </a:rPr>
              <a:t>확인이 가능</a:t>
            </a: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C709E914-9426-485C-8893-5F3ABEB5EF5F}"/>
              </a:ext>
            </a:extLst>
          </p:cNvPr>
          <p:cNvCxnSpPr>
            <a:cxnSpLocks/>
            <a:stCxn id="57" idx="1"/>
          </p:cNvCxnSpPr>
          <p:nvPr/>
        </p:nvCxnSpPr>
        <p:spPr>
          <a:xfrm flipH="1">
            <a:off x="6840266" y="4835962"/>
            <a:ext cx="1297175" cy="1500820"/>
          </a:xfrm>
          <a:prstGeom prst="straightConnector1">
            <a:avLst/>
          </a:prstGeom>
          <a:ln w="38100">
            <a:solidFill>
              <a:srgbClr val="4C74CC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C20FD031-EED7-4AE1-80C5-6F27F260A6C9}"/>
              </a:ext>
            </a:extLst>
          </p:cNvPr>
          <p:cNvCxnSpPr>
            <a:cxnSpLocks/>
            <a:stCxn id="62" idx="2"/>
          </p:cNvCxnSpPr>
          <p:nvPr/>
        </p:nvCxnSpPr>
        <p:spPr>
          <a:xfrm>
            <a:off x="4955520" y="5514198"/>
            <a:ext cx="593374" cy="822584"/>
          </a:xfrm>
          <a:prstGeom prst="straightConnector1">
            <a:avLst/>
          </a:prstGeom>
          <a:ln w="38100">
            <a:solidFill>
              <a:srgbClr val="4C74CC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4B4A7310-48E9-4495-85DD-E6CB963524FF}"/>
              </a:ext>
            </a:extLst>
          </p:cNvPr>
          <p:cNvSpPr/>
          <p:nvPr/>
        </p:nvSpPr>
        <p:spPr>
          <a:xfrm>
            <a:off x="8137441" y="4761908"/>
            <a:ext cx="366479" cy="14810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788DBF0-186E-45CA-93EF-E9CCC348C7EF}"/>
              </a:ext>
            </a:extLst>
          </p:cNvPr>
          <p:cNvSpPr txBox="1"/>
          <p:nvPr/>
        </p:nvSpPr>
        <p:spPr>
          <a:xfrm>
            <a:off x="5388072" y="6397815"/>
            <a:ext cx="1553507" cy="40011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solidFill>
                  <a:srgbClr val="4C74CC"/>
                </a:solidFill>
              </a:rPr>
              <a:t>첨부파일을 클릭 시 </a:t>
            </a:r>
            <a:endParaRPr lang="en-US" altLang="ko-KR" sz="1000" b="1" dirty="0">
              <a:solidFill>
                <a:srgbClr val="4C74CC"/>
              </a:solidFill>
            </a:endParaRPr>
          </a:p>
          <a:p>
            <a:r>
              <a:rPr lang="ko-KR" altLang="en-US" sz="1000" b="1" dirty="0">
                <a:solidFill>
                  <a:srgbClr val="4C74CC"/>
                </a:solidFill>
              </a:rPr>
              <a:t>파일의 다운로드도 가능</a:t>
            </a: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3929CBCB-54C0-4EE5-82EA-78DF5B2F70E3}"/>
              </a:ext>
            </a:extLst>
          </p:cNvPr>
          <p:cNvSpPr/>
          <p:nvPr/>
        </p:nvSpPr>
        <p:spPr>
          <a:xfrm>
            <a:off x="3945124" y="5240049"/>
            <a:ext cx="2020792" cy="27414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8870842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부제목 2">
            <a:extLst>
              <a:ext uri="{FF2B5EF4-FFF2-40B4-BE49-F238E27FC236}">
                <a16:creationId xmlns:a16="http://schemas.microsoft.com/office/drawing/2014/main" id="{50650A82-3AE6-40C4-895B-BFC97EB34E0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77516"/>
          </a:xfrm>
          <a:prstGeom prst="rect">
            <a:avLst/>
          </a:prstGeom>
          <a:solidFill>
            <a:srgbClr val="4C74CC"/>
          </a:solidFill>
        </p:spPr>
        <p:txBody>
          <a:bodyPr vert="horz" lIns="72000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17223EE5-E17A-48C3-94E0-531F3B7CCF52}"/>
              </a:ext>
            </a:extLst>
          </p:cNvPr>
          <p:cNvSpPr txBox="1">
            <a:spLocks/>
          </p:cNvSpPr>
          <p:nvPr/>
        </p:nvSpPr>
        <p:spPr>
          <a:xfrm>
            <a:off x="879514" y="661922"/>
            <a:ext cx="10271018" cy="14554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200" b="1" dirty="0">
                <a:solidFill>
                  <a:srgbClr val="4C74CC"/>
                </a:solidFill>
              </a:rPr>
              <a:t>화면설명 </a:t>
            </a:r>
            <a:r>
              <a:rPr lang="en-US" altLang="ko-KR" sz="3200" b="1" dirty="0">
                <a:solidFill>
                  <a:srgbClr val="4C74CC"/>
                </a:solidFill>
              </a:rPr>
              <a:t>– </a:t>
            </a:r>
            <a:r>
              <a:rPr lang="ko-KR" altLang="en-US" sz="3200" b="1" dirty="0">
                <a:solidFill>
                  <a:srgbClr val="4C74CC"/>
                </a:solidFill>
              </a:rPr>
              <a:t>사용자</a:t>
            </a:r>
            <a:r>
              <a:rPr lang="en-US" altLang="ko-KR" sz="3200" b="1" dirty="0">
                <a:solidFill>
                  <a:srgbClr val="4C74CC"/>
                </a:solidFill>
              </a:rPr>
              <a:t>: </a:t>
            </a:r>
            <a:r>
              <a:rPr lang="ko-KR" altLang="en-US" sz="3200" b="1" dirty="0">
                <a:solidFill>
                  <a:srgbClr val="4C74CC"/>
                </a:solidFill>
              </a:rPr>
              <a:t>고객안내</a:t>
            </a:r>
            <a:endParaRPr lang="en-US" altLang="ko-KR" sz="3200" b="1" dirty="0">
              <a:solidFill>
                <a:srgbClr val="4C74CC"/>
              </a:solidFill>
            </a:endParaRPr>
          </a:p>
          <a:p>
            <a:r>
              <a:rPr lang="en-US" altLang="ko-KR" sz="2400" b="1" dirty="0">
                <a:solidFill>
                  <a:srgbClr val="4C74CC"/>
                </a:solidFill>
              </a:rPr>
              <a:t>(FAQ)</a:t>
            </a:r>
            <a:endParaRPr lang="ko-KR" altLang="en-US" sz="2400" b="1" dirty="0">
              <a:solidFill>
                <a:srgbClr val="4C74CC"/>
              </a:solidFill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BF8F720A-1D3E-4653-83AC-9F137105491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478" y="2117411"/>
            <a:ext cx="4700546" cy="2546128"/>
          </a:xfrm>
          <a:prstGeom prst="rect">
            <a:avLst/>
          </a:prstGeom>
          <a:ln w="38100">
            <a:solidFill>
              <a:srgbClr val="4C74CC"/>
            </a:solidFill>
          </a:ln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5963D46D-1B9F-4C28-8410-1DD1CE4B71A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6978" y="2113757"/>
            <a:ext cx="4700546" cy="2546128"/>
          </a:xfrm>
          <a:prstGeom prst="rect">
            <a:avLst/>
          </a:prstGeom>
          <a:ln w="38100">
            <a:solidFill>
              <a:srgbClr val="4C74CC"/>
            </a:solidFill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F4E238A-4FB6-447C-8257-12F2BA2B3A73}"/>
              </a:ext>
            </a:extLst>
          </p:cNvPr>
          <p:cNvSpPr txBox="1"/>
          <p:nvPr/>
        </p:nvSpPr>
        <p:spPr>
          <a:xfrm>
            <a:off x="2606600" y="4836820"/>
            <a:ext cx="1256301" cy="377064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4C74CC"/>
                </a:solidFill>
              </a:rPr>
              <a:t>FAQ </a:t>
            </a:r>
            <a:r>
              <a:rPr lang="ko-KR" altLang="en-US" b="1" dirty="0">
                <a:solidFill>
                  <a:srgbClr val="4C74CC"/>
                </a:solidFill>
              </a:rPr>
              <a:t>목록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9BE4D73-090A-4B93-9C73-172412E4BA3D}"/>
              </a:ext>
            </a:extLst>
          </p:cNvPr>
          <p:cNvSpPr txBox="1"/>
          <p:nvPr/>
        </p:nvSpPr>
        <p:spPr>
          <a:xfrm>
            <a:off x="8139095" y="4817968"/>
            <a:ext cx="1636312" cy="369332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4C74CC"/>
                </a:solidFill>
              </a:rPr>
              <a:t>FAQ </a:t>
            </a:r>
            <a:r>
              <a:rPr lang="ko-KR" altLang="en-US" b="1" dirty="0">
                <a:solidFill>
                  <a:srgbClr val="4C74CC"/>
                </a:solidFill>
              </a:rPr>
              <a:t>상세정보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63CF89C-ED5A-4975-AFA8-7FDB32E5B059}"/>
              </a:ext>
            </a:extLst>
          </p:cNvPr>
          <p:cNvSpPr txBox="1"/>
          <p:nvPr/>
        </p:nvSpPr>
        <p:spPr>
          <a:xfrm>
            <a:off x="8611695" y="5407375"/>
            <a:ext cx="3341738" cy="646331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4C74CC"/>
                </a:solidFill>
              </a:rPr>
              <a:t>목록 버튼 클릭 시</a:t>
            </a:r>
            <a:endParaRPr lang="en-US" altLang="ko-KR" b="1" dirty="0">
              <a:solidFill>
                <a:srgbClr val="4C74CC"/>
              </a:solidFill>
            </a:endParaRPr>
          </a:p>
          <a:p>
            <a:r>
              <a:rPr lang="en-US" altLang="ko-KR" b="1" dirty="0">
                <a:solidFill>
                  <a:srgbClr val="4C74CC"/>
                </a:solidFill>
              </a:rPr>
              <a:t>FAQ </a:t>
            </a:r>
            <a:r>
              <a:rPr lang="ko-KR" altLang="en-US" b="1" dirty="0">
                <a:solidFill>
                  <a:srgbClr val="4C74CC"/>
                </a:solidFill>
              </a:rPr>
              <a:t>목록 페이지로 이동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3D1C2972-B309-4022-87B7-A5B8EA3BA965}"/>
              </a:ext>
            </a:extLst>
          </p:cNvPr>
          <p:cNvCxnSpPr>
            <a:cxnSpLocks/>
          </p:cNvCxnSpPr>
          <p:nvPr/>
        </p:nvCxnSpPr>
        <p:spPr>
          <a:xfrm>
            <a:off x="10282564" y="3950494"/>
            <a:ext cx="0" cy="1322254"/>
          </a:xfrm>
          <a:prstGeom prst="straightConnector1">
            <a:avLst/>
          </a:prstGeom>
          <a:ln w="38100">
            <a:solidFill>
              <a:srgbClr val="4C74CC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119FA86-B4FD-4D32-A79E-8EEC9EF1BDC6}"/>
              </a:ext>
            </a:extLst>
          </p:cNvPr>
          <p:cNvSpPr/>
          <p:nvPr/>
        </p:nvSpPr>
        <p:spPr>
          <a:xfrm>
            <a:off x="10202157" y="3835466"/>
            <a:ext cx="164436" cy="11502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894446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부제목 2">
            <a:extLst>
              <a:ext uri="{FF2B5EF4-FFF2-40B4-BE49-F238E27FC236}">
                <a16:creationId xmlns:a16="http://schemas.microsoft.com/office/drawing/2014/main" id="{50650A82-3AE6-40C4-895B-BFC97EB34E0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77516"/>
          </a:xfrm>
          <a:prstGeom prst="rect">
            <a:avLst/>
          </a:prstGeom>
          <a:solidFill>
            <a:srgbClr val="4C74CC"/>
          </a:solidFill>
        </p:spPr>
        <p:txBody>
          <a:bodyPr vert="horz" lIns="72000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17223EE5-E17A-48C3-94E0-531F3B7CCF52}"/>
              </a:ext>
            </a:extLst>
          </p:cNvPr>
          <p:cNvSpPr txBox="1">
            <a:spLocks/>
          </p:cNvSpPr>
          <p:nvPr/>
        </p:nvSpPr>
        <p:spPr>
          <a:xfrm>
            <a:off x="879514" y="661922"/>
            <a:ext cx="10271018" cy="14554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200" b="1" dirty="0">
                <a:solidFill>
                  <a:srgbClr val="4C74CC"/>
                </a:solidFill>
              </a:rPr>
              <a:t>화면설명 </a:t>
            </a:r>
            <a:r>
              <a:rPr lang="en-US" altLang="ko-KR" sz="3200" b="1" dirty="0">
                <a:solidFill>
                  <a:srgbClr val="4C74CC"/>
                </a:solidFill>
              </a:rPr>
              <a:t>– </a:t>
            </a:r>
            <a:r>
              <a:rPr lang="ko-KR" altLang="en-US" sz="3200" b="1" dirty="0">
                <a:solidFill>
                  <a:srgbClr val="4C74CC"/>
                </a:solidFill>
              </a:rPr>
              <a:t>사용자</a:t>
            </a:r>
            <a:r>
              <a:rPr lang="en-US" altLang="ko-KR" sz="3200" b="1" dirty="0">
                <a:solidFill>
                  <a:srgbClr val="4C74CC"/>
                </a:solidFill>
              </a:rPr>
              <a:t>: </a:t>
            </a:r>
            <a:r>
              <a:rPr lang="ko-KR" altLang="en-US" sz="3200" b="1" dirty="0">
                <a:solidFill>
                  <a:srgbClr val="4C74CC"/>
                </a:solidFill>
              </a:rPr>
              <a:t>고객안내</a:t>
            </a:r>
            <a:endParaRPr lang="en-US" altLang="ko-KR" sz="3200" b="1" dirty="0">
              <a:solidFill>
                <a:srgbClr val="4C74CC"/>
              </a:solidFill>
            </a:endParaRPr>
          </a:p>
          <a:p>
            <a:r>
              <a:rPr lang="en-US" altLang="ko-KR" sz="2400" b="1" dirty="0">
                <a:solidFill>
                  <a:srgbClr val="4C74CC"/>
                </a:solidFill>
              </a:rPr>
              <a:t>(</a:t>
            </a:r>
            <a:r>
              <a:rPr lang="ko-KR" altLang="en-US" sz="2400" b="1" dirty="0">
                <a:solidFill>
                  <a:srgbClr val="4C74CC"/>
                </a:solidFill>
              </a:rPr>
              <a:t>고객센터</a:t>
            </a:r>
            <a:r>
              <a:rPr lang="en-US" altLang="ko-KR" sz="2400" b="1" dirty="0">
                <a:solidFill>
                  <a:srgbClr val="4C74CC"/>
                </a:solidFill>
              </a:rPr>
              <a:t>)</a:t>
            </a:r>
            <a:endParaRPr lang="ko-KR" altLang="en-US" sz="2400" b="1" dirty="0">
              <a:solidFill>
                <a:srgbClr val="4C74CC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F4E238A-4FB6-447C-8257-12F2BA2B3A73}"/>
              </a:ext>
            </a:extLst>
          </p:cNvPr>
          <p:cNvSpPr txBox="1"/>
          <p:nvPr/>
        </p:nvSpPr>
        <p:spPr>
          <a:xfrm>
            <a:off x="4618495" y="5906811"/>
            <a:ext cx="1881115" cy="369332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4C74CC"/>
                </a:solidFill>
              </a:rPr>
              <a:t>고객센터 페이지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94A5542-8EB6-46EB-AE01-C03680F8377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5108" y="1043562"/>
            <a:ext cx="4797378" cy="5152516"/>
          </a:xfrm>
          <a:prstGeom prst="rect">
            <a:avLst/>
          </a:prstGeom>
          <a:ln w="38100">
            <a:solidFill>
              <a:srgbClr val="4C74CC"/>
            </a:solidFill>
          </a:ln>
        </p:spPr>
      </p:pic>
    </p:spTree>
    <p:extLst>
      <p:ext uri="{BB962C8B-B14F-4D97-AF65-F5344CB8AC3E}">
        <p14:creationId xmlns:p14="http://schemas.microsoft.com/office/powerpoint/2010/main" val="3386852085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8AFE2010-F1BB-495E-9CEB-5D3019404D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6982" y="2115585"/>
            <a:ext cx="4700542" cy="2546127"/>
          </a:xfrm>
          <a:prstGeom prst="rect">
            <a:avLst/>
          </a:prstGeom>
          <a:ln w="38100">
            <a:solidFill>
              <a:srgbClr val="4C74CC"/>
            </a:solidFill>
          </a:ln>
        </p:spPr>
      </p:pic>
      <p:sp>
        <p:nvSpPr>
          <p:cNvPr id="10" name="부제목 2">
            <a:extLst>
              <a:ext uri="{FF2B5EF4-FFF2-40B4-BE49-F238E27FC236}">
                <a16:creationId xmlns:a16="http://schemas.microsoft.com/office/drawing/2014/main" id="{50650A82-3AE6-40C4-895B-BFC97EB34E0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77516"/>
          </a:xfrm>
          <a:prstGeom prst="rect">
            <a:avLst/>
          </a:prstGeom>
          <a:solidFill>
            <a:srgbClr val="4C74CC"/>
          </a:solidFill>
        </p:spPr>
        <p:txBody>
          <a:bodyPr vert="horz" lIns="72000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17223EE5-E17A-48C3-94E0-531F3B7CCF52}"/>
              </a:ext>
            </a:extLst>
          </p:cNvPr>
          <p:cNvSpPr txBox="1">
            <a:spLocks/>
          </p:cNvSpPr>
          <p:nvPr/>
        </p:nvSpPr>
        <p:spPr>
          <a:xfrm>
            <a:off x="879514" y="661922"/>
            <a:ext cx="10271018" cy="14554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200" b="1" dirty="0">
                <a:solidFill>
                  <a:srgbClr val="4C74CC"/>
                </a:solidFill>
              </a:rPr>
              <a:t>화면설명 </a:t>
            </a:r>
            <a:r>
              <a:rPr lang="en-US" altLang="ko-KR" sz="3200" b="1" dirty="0">
                <a:solidFill>
                  <a:srgbClr val="4C74CC"/>
                </a:solidFill>
              </a:rPr>
              <a:t>– </a:t>
            </a:r>
            <a:r>
              <a:rPr lang="ko-KR" altLang="en-US" sz="3200" b="1" dirty="0">
                <a:solidFill>
                  <a:srgbClr val="4C74CC"/>
                </a:solidFill>
              </a:rPr>
              <a:t>사용자</a:t>
            </a:r>
            <a:r>
              <a:rPr lang="en-US" altLang="ko-KR" sz="3200" b="1" dirty="0">
                <a:solidFill>
                  <a:srgbClr val="4C74CC"/>
                </a:solidFill>
              </a:rPr>
              <a:t>: </a:t>
            </a:r>
            <a:r>
              <a:rPr lang="ko-KR" altLang="en-US" sz="3200" b="1" dirty="0">
                <a:solidFill>
                  <a:srgbClr val="4C74CC"/>
                </a:solidFill>
              </a:rPr>
              <a:t>고객안내</a:t>
            </a:r>
            <a:endParaRPr lang="en-US" altLang="ko-KR" sz="3200" b="1" dirty="0">
              <a:solidFill>
                <a:srgbClr val="4C74CC"/>
              </a:solidFill>
            </a:endParaRPr>
          </a:p>
          <a:p>
            <a:r>
              <a:rPr lang="en-US" altLang="ko-KR" sz="2400" b="1" dirty="0">
                <a:solidFill>
                  <a:srgbClr val="4C74CC"/>
                </a:solidFill>
              </a:rPr>
              <a:t>(</a:t>
            </a:r>
            <a:r>
              <a:rPr lang="ko-KR" altLang="en-US" sz="2400" b="1" dirty="0">
                <a:solidFill>
                  <a:srgbClr val="4C74CC"/>
                </a:solidFill>
              </a:rPr>
              <a:t>유실물 안내</a:t>
            </a:r>
            <a:r>
              <a:rPr lang="en-US" altLang="ko-KR" sz="2400" b="1" dirty="0">
                <a:solidFill>
                  <a:srgbClr val="4C74CC"/>
                </a:solidFill>
              </a:rPr>
              <a:t>)</a:t>
            </a:r>
            <a:endParaRPr lang="ko-KR" altLang="en-US" sz="2400" b="1" dirty="0">
              <a:solidFill>
                <a:srgbClr val="4C74CC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F4E238A-4FB6-447C-8257-12F2BA2B3A73}"/>
              </a:ext>
            </a:extLst>
          </p:cNvPr>
          <p:cNvSpPr txBox="1"/>
          <p:nvPr/>
        </p:nvSpPr>
        <p:spPr>
          <a:xfrm>
            <a:off x="2302060" y="4740590"/>
            <a:ext cx="2130499" cy="369332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4C74CC"/>
                </a:solidFill>
              </a:rPr>
              <a:t>유실물 안내</a:t>
            </a:r>
            <a:r>
              <a:rPr lang="en-US" altLang="ko-KR" b="1" dirty="0">
                <a:solidFill>
                  <a:srgbClr val="4C74CC"/>
                </a:solidFill>
              </a:rPr>
              <a:t> </a:t>
            </a:r>
            <a:r>
              <a:rPr lang="ko-KR" altLang="en-US" b="1" dirty="0">
                <a:solidFill>
                  <a:srgbClr val="4C74CC"/>
                </a:solidFill>
              </a:rPr>
              <a:t>목록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63CF89C-ED5A-4975-AFA8-7FDB32E5B059}"/>
              </a:ext>
            </a:extLst>
          </p:cNvPr>
          <p:cNvSpPr txBox="1"/>
          <p:nvPr/>
        </p:nvSpPr>
        <p:spPr>
          <a:xfrm>
            <a:off x="8371089" y="5372828"/>
            <a:ext cx="3662136" cy="646331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4C74CC"/>
                </a:solidFill>
              </a:rPr>
              <a:t>목록 버튼 클릭 시</a:t>
            </a:r>
            <a:endParaRPr lang="en-US" altLang="ko-KR" b="1" dirty="0">
              <a:solidFill>
                <a:srgbClr val="4C74CC"/>
              </a:solidFill>
            </a:endParaRPr>
          </a:p>
          <a:p>
            <a:r>
              <a:rPr lang="ko-KR" altLang="en-US" b="1" dirty="0">
                <a:solidFill>
                  <a:srgbClr val="4C74CC"/>
                </a:solidFill>
              </a:rPr>
              <a:t>유실물 안내</a:t>
            </a:r>
            <a:r>
              <a:rPr lang="en-US" altLang="ko-KR" b="1" dirty="0">
                <a:solidFill>
                  <a:srgbClr val="4C74CC"/>
                </a:solidFill>
              </a:rPr>
              <a:t> </a:t>
            </a:r>
            <a:r>
              <a:rPr lang="ko-KR" altLang="en-US" b="1" dirty="0">
                <a:solidFill>
                  <a:srgbClr val="4C74CC"/>
                </a:solidFill>
              </a:rPr>
              <a:t>목록 페이지로 이동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3D1C2972-B309-4022-87B7-A5B8EA3BA965}"/>
              </a:ext>
            </a:extLst>
          </p:cNvPr>
          <p:cNvCxnSpPr>
            <a:cxnSpLocks/>
          </p:cNvCxnSpPr>
          <p:nvPr/>
        </p:nvCxnSpPr>
        <p:spPr>
          <a:xfrm>
            <a:off x="10307587" y="3744496"/>
            <a:ext cx="403979" cy="1757402"/>
          </a:xfrm>
          <a:prstGeom prst="straightConnector1">
            <a:avLst/>
          </a:prstGeom>
          <a:ln w="38100">
            <a:solidFill>
              <a:srgbClr val="4C74CC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119FA86-B4FD-4D32-A79E-8EEC9EF1BDC6}"/>
              </a:ext>
            </a:extLst>
          </p:cNvPr>
          <p:cNvSpPr/>
          <p:nvPr/>
        </p:nvSpPr>
        <p:spPr>
          <a:xfrm>
            <a:off x="10212423" y="3647569"/>
            <a:ext cx="155793" cy="1124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EB6F1F8B-419A-4510-A0A5-7BBA52FAD33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514" y="2043810"/>
            <a:ext cx="4700545" cy="2616075"/>
          </a:xfrm>
          <a:prstGeom prst="rect">
            <a:avLst/>
          </a:prstGeom>
          <a:ln w="38100">
            <a:solidFill>
              <a:srgbClr val="4C74CC"/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F2D534C-68B9-4C46-B3EB-B995A32C1D1B}"/>
              </a:ext>
            </a:extLst>
          </p:cNvPr>
          <p:cNvSpPr txBox="1"/>
          <p:nvPr/>
        </p:nvSpPr>
        <p:spPr>
          <a:xfrm>
            <a:off x="8064492" y="4740590"/>
            <a:ext cx="2560964" cy="369332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4C74CC"/>
                </a:solidFill>
              </a:rPr>
              <a:t>유실물 안내</a:t>
            </a:r>
            <a:r>
              <a:rPr lang="en-US" altLang="ko-KR" b="1" dirty="0">
                <a:solidFill>
                  <a:srgbClr val="4C74CC"/>
                </a:solidFill>
              </a:rPr>
              <a:t> </a:t>
            </a:r>
            <a:r>
              <a:rPr lang="ko-KR" altLang="en-US" b="1" dirty="0">
                <a:solidFill>
                  <a:srgbClr val="4C74CC"/>
                </a:solidFill>
              </a:rPr>
              <a:t>상세정보</a:t>
            </a:r>
          </a:p>
        </p:txBody>
      </p:sp>
    </p:spTree>
    <p:extLst>
      <p:ext uri="{BB962C8B-B14F-4D97-AF65-F5344CB8AC3E}">
        <p14:creationId xmlns:p14="http://schemas.microsoft.com/office/powerpoint/2010/main" val="18753708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부제목 2">
            <a:extLst>
              <a:ext uri="{FF2B5EF4-FFF2-40B4-BE49-F238E27FC236}">
                <a16:creationId xmlns:a16="http://schemas.microsoft.com/office/drawing/2014/main" id="{50650A82-3AE6-40C4-895B-BFC97EB34E0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77516"/>
          </a:xfrm>
          <a:prstGeom prst="rect">
            <a:avLst/>
          </a:prstGeom>
          <a:solidFill>
            <a:srgbClr val="4C74CC"/>
          </a:solidFill>
        </p:spPr>
        <p:txBody>
          <a:bodyPr vert="horz" lIns="72000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17223EE5-E17A-48C3-94E0-531F3B7CCF52}"/>
              </a:ext>
            </a:extLst>
          </p:cNvPr>
          <p:cNvSpPr txBox="1">
            <a:spLocks/>
          </p:cNvSpPr>
          <p:nvPr/>
        </p:nvSpPr>
        <p:spPr>
          <a:xfrm>
            <a:off x="879515" y="661922"/>
            <a:ext cx="6852780" cy="14554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solidFill>
                  <a:srgbClr val="4C74CC"/>
                </a:solidFill>
              </a:rPr>
              <a:t>화면설명</a:t>
            </a:r>
          </a:p>
        </p:txBody>
      </p:sp>
      <p:pic>
        <p:nvPicPr>
          <p:cNvPr id="5" name="내용 개체 틀 2">
            <a:extLst>
              <a:ext uri="{FF2B5EF4-FFF2-40B4-BE49-F238E27FC236}">
                <a16:creationId xmlns:a16="http://schemas.microsoft.com/office/drawing/2014/main" id="{363A9F17-0C56-4935-A2B1-A0EF63D17F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0491" y="2387918"/>
            <a:ext cx="10271018" cy="2538773"/>
          </a:xfrm>
          <a:prstGeom prst="rect">
            <a:avLst/>
          </a:prstGeom>
          <a:solidFill>
            <a:srgbClr val="F6F2E9"/>
          </a:solidFill>
          <a:ln w="38100">
            <a:solidFill>
              <a:srgbClr val="4C74CC"/>
            </a:solidFill>
          </a:ln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E6E1BF20-1143-4EE9-8918-C5AD0B4E5285}"/>
              </a:ext>
            </a:extLst>
          </p:cNvPr>
          <p:cNvSpPr txBox="1">
            <a:spLocks/>
          </p:cNvSpPr>
          <p:nvPr/>
        </p:nvSpPr>
        <p:spPr>
          <a:xfrm>
            <a:off x="3713234" y="5052819"/>
            <a:ext cx="4765531" cy="8011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3200" b="1" dirty="0">
                <a:solidFill>
                  <a:srgbClr val="4C74CC"/>
                </a:solidFill>
              </a:rPr>
              <a:t>프로그램 실행 </a:t>
            </a:r>
            <a:r>
              <a:rPr lang="en-US" altLang="ko-KR" sz="3200" b="1" dirty="0">
                <a:solidFill>
                  <a:srgbClr val="4C74CC"/>
                </a:solidFill>
              </a:rPr>
              <a:t>&amp; </a:t>
            </a:r>
            <a:r>
              <a:rPr lang="ko-KR" altLang="en-US" sz="3200" b="1" dirty="0">
                <a:solidFill>
                  <a:srgbClr val="4C74CC"/>
                </a:solidFill>
              </a:rPr>
              <a:t>종료</a:t>
            </a:r>
          </a:p>
        </p:txBody>
      </p:sp>
    </p:spTree>
    <p:extLst>
      <p:ext uri="{BB962C8B-B14F-4D97-AF65-F5344CB8AC3E}">
        <p14:creationId xmlns:p14="http://schemas.microsoft.com/office/powerpoint/2010/main" val="2362533223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부제목 2">
            <a:extLst>
              <a:ext uri="{FF2B5EF4-FFF2-40B4-BE49-F238E27FC236}">
                <a16:creationId xmlns:a16="http://schemas.microsoft.com/office/drawing/2014/main" id="{50650A82-3AE6-40C4-895B-BFC97EB34E0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77516"/>
          </a:xfrm>
          <a:prstGeom prst="rect">
            <a:avLst/>
          </a:prstGeom>
          <a:solidFill>
            <a:srgbClr val="4C74CC"/>
          </a:solidFill>
        </p:spPr>
        <p:txBody>
          <a:bodyPr vert="horz" lIns="72000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17223EE5-E17A-48C3-94E0-531F3B7CCF52}"/>
              </a:ext>
            </a:extLst>
          </p:cNvPr>
          <p:cNvSpPr txBox="1">
            <a:spLocks/>
          </p:cNvSpPr>
          <p:nvPr/>
        </p:nvSpPr>
        <p:spPr>
          <a:xfrm>
            <a:off x="879514" y="661922"/>
            <a:ext cx="10271018" cy="14554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200" b="1" dirty="0">
                <a:solidFill>
                  <a:srgbClr val="4C74CC"/>
                </a:solidFill>
              </a:rPr>
              <a:t>화면설명 </a:t>
            </a:r>
            <a:r>
              <a:rPr lang="en-US" altLang="ko-KR" sz="3200" b="1" dirty="0">
                <a:solidFill>
                  <a:srgbClr val="4C74CC"/>
                </a:solidFill>
              </a:rPr>
              <a:t>– </a:t>
            </a:r>
            <a:r>
              <a:rPr lang="ko-KR" altLang="en-US" sz="3200" b="1" dirty="0">
                <a:solidFill>
                  <a:srgbClr val="4C74CC"/>
                </a:solidFill>
              </a:rPr>
              <a:t>사용자</a:t>
            </a:r>
            <a:r>
              <a:rPr lang="en-US" altLang="ko-KR" sz="3200" b="1" dirty="0">
                <a:solidFill>
                  <a:srgbClr val="4C74CC"/>
                </a:solidFill>
              </a:rPr>
              <a:t>: </a:t>
            </a:r>
            <a:r>
              <a:rPr lang="ko-KR" altLang="en-US" sz="3200" b="1" dirty="0">
                <a:solidFill>
                  <a:srgbClr val="4C74CC"/>
                </a:solidFill>
              </a:rPr>
              <a:t>고객안내</a:t>
            </a:r>
            <a:endParaRPr lang="en-US" altLang="ko-KR" sz="3200" b="1" dirty="0">
              <a:solidFill>
                <a:srgbClr val="4C74CC"/>
              </a:solidFill>
            </a:endParaRPr>
          </a:p>
          <a:p>
            <a:r>
              <a:rPr lang="en-US" altLang="ko-KR" sz="2400" b="1" dirty="0">
                <a:solidFill>
                  <a:srgbClr val="4C74CC"/>
                </a:solidFill>
              </a:rPr>
              <a:t>(</a:t>
            </a:r>
            <a:r>
              <a:rPr lang="ko-KR" altLang="en-US" sz="2400" b="1" dirty="0">
                <a:solidFill>
                  <a:srgbClr val="4C74CC"/>
                </a:solidFill>
              </a:rPr>
              <a:t>안내사항</a:t>
            </a:r>
            <a:r>
              <a:rPr lang="en-US" altLang="ko-KR" sz="2400" b="1" dirty="0">
                <a:solidFill>
                  <a:srgbClr val="4C74CC"/>
                </a:solidFill>
              </a:rPr>
              <a:t>)</a:t>
            </a:r>
            <a:endParaRPr lang="ko-KR" altLang="en-US" sz="2400" b="1" dirty="0">
              <a:solidFill>
                <a:srgbClr val="4C74CC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F4E238A-4FB6-447C-8257-12F2BA2B3A73}"/>
              </a:ext>
            </a:extLst>
          </p:cNvPr>
          <p:cNvSpPr txBox="1"/>
          <p:nvPr/>
        </p:nvSpPr>
        <p:spPr>
          <a:xfrm>
            <a:off x="4618495" y="5906811"/>
            <a:ext cx="1881115" cy="369332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4C74CC"/>
                </a:solidFill>
              </a:rPr>
              <a:t>안내사항 페이지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13C0BA8-6A69-4F28-A68C-2B6B159327A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9611" y="1043562"/>
            <a:ext cx="4812876" cy="5152516"/>
          </a:xfrm>
          <a:prstGeom prst="rect">
            <a:avLst/>
          </a:prstGeom>
          <a:ln w="38100">
            <a:solidFill>
              <a:srgbClr val="4C74CC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737FC85-AA43-4226-A54A-8400541C71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0905" y="3866054"/>
            <a:ext cx="3496409" cy="1247949"/>
          </a:xfrm>
          <a:prstGeom prst="rect">
            <a:avLst/>
          </a:prstGeom>
          <a:ln w="38100">
            <a:solidFill>
              <a:srgbClr val="4C74CC"/>
            </a:solidFill>
          </a:ln>
        </p:spPr>
      </p:pic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D470105B-7D81-4049-9C90-0436FBA075C4}"/>
              </a:ext>
            </a:extLst>
          </p:cNvPr>
          <p:cNvCxnSpPr>
            <a:cxnSpLocks/>
          </p:cNvCxnSpPr>
          <p:nvPr/>
        </p:nvCxnSpPr>
        <p:spPr>
          <a:xfrm flipH="1">
            <a:off x="3876298" y="4980498"/>
            <a:ext cx="4212464" cy="0"/>
          </a:xfrm>
          <a:prstGeom prst="straightConnector1">
            <a:avLst/>
          </a:prstGeom>
          <a:ln w="38100">
            <a:solidFill>
              <a:srgbClr val="4C74CC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7CE155A-A719-483F-9D01-4904D504FF94}"/>
              </a:ext>
            </a:extLst>
          </p:cNvPr>
          <p:cNvSpPr/>
          <p:nvPr/>
        </p:nvSpPr>
        <p:spPr>
          <a:xfrm>
            <a:off x="8095110" y="4908066"/>
            <a:ext cx="917128" cy="13065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D3AE3DC-7837-431F-9BAB-1DF09696FB2D}"/>
              </a:ext>
            </a:extLst>
          </p:cNvPr>
          <p:cNvSpPr txBox="1"/>
          <p:nvPr/>
        </p:nvSpPr>
        <p:spPr>
          <a:xfrm>
            <a:off x="3876298" y="4583720"/>
            <a:ext cx="3098280" cy="307777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rgbClr val="4C74CC"/>
                </a:solidFill>
              </a:rPr>
              <a:t>버튼 클릭 시 다운로드가 가능</a:t>
            </a:r>
          </a:p>
        </p:txBody>
      </p:sp>
    </p:spTree>
    <p:extLst>
      <p:ext uri="{BB962C8B-B14F-4D97-AF65-F5344CB8AC3E}">
        <p14:creationId xmlns:p14="http://schemas.microsoft.com/office/powerpoint/2010/main" val="868104225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7ED12C0A-4066-4146-AC05-E2ECE3CA86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7028" y="1901371"/>
            <a:ext cx="8228617" cy="4294708"/>
          </a:xfrm>
          <a:prstGeom prst="rect">
            <a:avLst/>
          </a:prstGeom>
          <a:ln w="38100">
            <a:solidFill>
              <a:srgbClr val="4C74CC"/>
            </a:solidFill>
          </a:ln>
        </p:spPr>
      </p:pic>
      <p:sp>
        <p:nvSpPr>
          <p:cNvPr id="10" name="부제목 2">
            <a:extLst>
              <a:ext uri="{FF2B5EF4-FFF2-40B4-BE49-F238E27FC236}">
                <a16:creationId xmlns:a16="http://schemas.microsoft.com/office/drawing/2014/main" id="{50650A82-3AE6-40C4-895B-BFC97EB34E0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77516"/>
          </a:xfrm>
          <a:prstGeom prst="rect">
            <a:avLst/>
          </a:prstGeom>
          <a:solidFill>
            <a:srgbClr val="4C74CC"/>
          </a:solidFill>
        </p:spPr>
        <p:txBody>
          <a:bodyPr vert="horz" lIns="72000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17223EE5-E17A-48C3-94E0-531F3B7CCF52}"/>
              </a:ext>
            </a:extLst>
          </p:cNvPr>
          <p:cNvSpPr txBox="1">
            <a:spLocks/>
          </p:cNvSpPr>
          <p:nvPr/>
        </p:nvSpPr>
        <p:spPr>
          <a:xfrm>
            <a:off x="879514" y="661922"/>
            <a:ext cx="10271018" cy="14554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200" b="1" dirty="0">
                <a:solidFill>
                  <a:srgbClr val="4C74CC"/>
                </a:solidFill>
              </a:rPr>
              <a:t>화면설명 </a:t>
            </a:r>
            <a:r>
              <a:rPr lang="en-US" altLang="ko-KR" sz="3200" b="1" dirty="0">
                <a:solidFill>
                  <a:srgbClr val="4C74CC"/>
                </a:solidFill>
              </a:rPr>
              <a:t>– </a:t>
            </a:r>
            <a:r>
              <a:rPr lang="ko-KR" altLang="en-US" sz="3200" b="1" dirty="0">
                <a:solidFill>
                  <a:srgbClr val="4C74CC"/>
                </a:solidFill>
              </a:rPr>
              <a:t>사용자</a:t>
            </a:r>
            <a:r>
              <a:rPr lang="en-US" altLang="ko-KR" sz="3200" b="1" dirty="0">
                <a:solidFill>
                  <a:srgbClr val="4C74CC"/>
                </a:solidFill>
              </a:rPr>
              <a:t>: </a:t>
            </a:r>
            <a:r>
              <a:rPr lang="ko-KR" altLang="en-US" sz="3200" b="1" dirty="0">
                <a:solidFill>
                  <a:srgbClr val="4C74CC"/>
                </a:solidFill>
              </a:rPr>
              <a:t>고객안내</a:t>
            </a:r>
            <a:endParaRPr lang="en-US" altLang="ko-KR" sz="3200" b="1" dirty="0">
              <a:solidFill>
                <a:srgbClr val="4C74CC"/>
              </a:solidFill>
            </a:endParaRPr>
          </a:p>
          <a:p>
            <a:r>
              <a:rPr lang="en-US" altLang="ko-KR" sz="2400" b="1" dirty="0">
                <a:solidFill>
                  <a:srgbClr val="4C74CC"/>
                </a:solidFill>
              </a:rPr>
              <a:t>(Q&amp;A - </a:t>
            </a:r>
            <a:r>
              <a:rPr lang="ko-KR" altLang="en-US" sz="2400" b="1" dirty="0">
                <a:solidFill>
                  <a:srgbClr val="4C74CC"/>
                </a:solidFill>
              </a:rPr>
              <a:t>목록</a:t>
            </a:r>
            <a:r>
              <a:rPr lang="en-US" altLang="ko-KR" sz="2400" b="1" dirty="0">
                <a:solidFill>
                  <a:srgbClr val="4C74CC"/>
                </a:solidFill>
              </a:rPr>
              <a:t>)</a:t>
            </a:r>
            <a:endParaRPr lang="ko-KR" altLang="en-US" sz="2400" b="1" dirty="0">
              <a:solidFill>
                <a:srgbClr val="4C74CC"/>
              </a:solidFill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D470105B-7D81-4049-9C90-0436FBA075C4}"/>
              </a:ext>
            </a:extLst>
          </p:cNvPr>
          <p:cNvCxnSpPr>
            <a:cxnSpLocks/>
          </p:cNvCxnSpPr>
          <p:nvPr/>
        </p:nvCxnSpPr>
        <p:spPr>
          <a:xfrm>
            <a:off x="4696160" y="4558201"/>
            <a:ext cx="0" cy="610018"/>
          </a:xfrm>
          <a:prstGeom prst="straightConnector1">
            <a:avLst/>
          </a:prstGeom>
          <a:ln w="38100">
            <a:solidFill>
              <a:srgbClr val="4C74CC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7CE155A-A719-483F-9D01-4904D504FF94}"/>
              </a:ext>
            </a:extLst>
          </p:cNvPr>
          <p:cNvSpPr/>
          <p:nvPr/>
        </p:nvSpPr>
        <p:spPr>
          <a:xfrm>
            <a:off x="4585493" y="4379157"/>
            <a:ext cx="250362" cy="17904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D3AE3DC-7837-431F-9BAB-1DF09696FB2D}"/>
              </a:ext>
            </a:extLst>
          </p:cNvPr>
          <p:cNvSpPr txBox="1"/>
          <p:nvPr/>
        </p:nvSpPr>
        <p:spPr>
          <a:xfrm>
            <a:off x="3599911" y="5145447"/>
            <a:ext cx="3484708" cy="584775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4C74CC"/>
                </a:solidFill>
              </a:rPr>
              <a:t>일반 사용자는 질문을 작성할 수 </a:t>
            </a:r>
            <a:endParaRPr lang="en-US" altLang="ko-KR" sz="1600" b="1" dirty="0">
              <a:solidFill>
                <a:srgbClr val="4C74CC"/>
              </a:solidFill>
            </a:endParaRPr>
          </a:p>
          <a:p>
            <a:r>
              <a:rPr lang="ko-KR" altLang="en-US" sz="1600" b="1" dirty="0">
                <a:solidFill>
                  <a:srgbClr val="4C74CC"/>
                </a:solidFill>
              </a:rPr>
              <a:t>있도록 등록 버튼이 노출됨</a:t>
            </a:r>
          </a:p>
        </p:txBody>
      </p:sp>
    </p:spTree>
    <p:extLst>
      <p:ext uri="{BB962C8B-B14F-4D97-AF65-F5344CB8AC3E}">
        <p14:creationId xmlns:p14="http://schemas.microsoft.com/office/powerpoint/2010/main" val="4284992227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DDD65B44-3B51-481D-8E14-4976345BF0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8665" y="1886857"/>
            <a:ext cx="8259320" cy="4203974"/>
          </a:xfrm>
          <a:prstGeom prst="rect">
            <a:avLst/>
          </a:prstGeom>
          <a:ln w="38100">
            <a:solidFill>
              <a:srgbClr val="4C74CC"/>
            </a:solidFill>
          </a:ln>
        </p:spPr>
      </p:pic>
      <p:sp>
        <p:nvSpPr>
          <p:cNvPr id="10" name="부제목 2">
            <a:extLst>
              <a:ext uri="{FF2B5EF4-FFF2-40B4-BE49-F238E27FC236}">
                <a16:creationId xmlns:a16="http://schemas.microsoft.com/office/drawing/2014/main" id="{50650A82-3AE6-40C4-895B-BFC97EB34E0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77516"/>
          </a:xfrm>
          <a:prstGeom prst="rect">
            <a:avLst/>
          </a:prstGeom>
          <a:solidFill>
            <a:srgbClr val="4C74CC"/>
          </a:solidFill>
        </p:spPr>
        <p:txBody>
          <a:bodyPr vert="horz" lIns="72000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17223EE5-E17A-48C3-94E0-531F3B7CCF52}"/>
              </a:ext>
            </a:extLst>
          </p:cNvPr>
          <p:cNvSpPr txBox="1">
            <a:spLocks/>
          </p:cNvSpPr>
          <p:nvPr/>
        </p:nvSpPr>
        <p:spPr>
          <a:xfrm>
            <a:off x="879514" y="661922"/>
            <a:ext cx="10271018" cy="14554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200" b="1" dirty="0">
                <a:solidFill>
                  <a:srgbClr val="4C74CC"/>
                </a:solidFill>
              </a:rPr>
              <a:t>화면설명 </a:t>
            </a:r>
            <a:r>
              <a:rPr lang="en-US" altLang="ko-KR" sz="3200" b="1" dirty="0">
                <a:solidFill>
                  <a:srgbClr val="4C74CC"/>
                </a:solidFill>
              </a:rPr>
              <a:t>– </a:t>
            </a:r>
            <a:r>
              <a:rPr lang="ko-KR" altLang="en-US" sz="3200" b="1" dirty="0">
                <a:solidFill>
                  <a:srgbClr val="4C74CC"/>
                </a:solidFill>
              </a:rPr>
              <a:t>사용자</a:t>
            </a:r>
            <a:r>
              <a:rPr lang="en-US" altLang="ko-KR" sz="3200" b="1" dirty="0">
                <a:solidFill>
                  <a:srgbClr val="4C74CC"/>
                </a:solidFill>
              </a:rPr>
              <a:t>: </a:t>
            </a:r>
            <a:r>
              <a:rPr lang="ko-KR" altLang="en-US" sz="3200" b="1" dirty="0">
                <a:solidFill>
                  <a:srgbClr val="4C74CC"/>
                </a:solidFill>
              </a:rPr>
              <a:t>고객안내</a:t>
            </a:r>
            <a:endParaRPr lang="en-US" altLang="ko-KR" sz="3200" b="1" dirty="0">
              <a:solidFill>
                <a:srgbClr val="4C74CC"/>
              </a:solidFill>
            </a:endParaRPr>
          </a:p>
          <a:p>
            <a:r>
              <a:rPr lang="en-US" altLang="ko-KR" sz="2400" b="1" dirty="0">
                <a:solidFill>
                  <a:srgbClr val="4C74CC"/>
                </a:solidFill>
              </a:rPr>
              <a:t>(Q&amp;A - </a:t>
            </a:r>
            <a:r>
              <a:rPr lang="ko-KR" altLang="en-US" sz="2400" b="1" dirty="0">
                <a:solidFill>
                  <a:srgbClr val="4C74CC"/>
                </a:solidFill>
              </a:rPr>
              <a:t>등록</a:t>
            </a:r>
            <a:r>
              <a:rPr lang="en-US" altLang="ko-KR" sz="2400" b="1" dirty="0">
                <a:solidFill>
                  <a:srgbClr val="4C74CC"/>
                </a:solidFill>
              </a:rPr>
              <a:t>)</a:t>
            </a:r>
            <a:endParaRPr lang="ko-KR" altLang="en-US" sz="2400" b="1" dirty="0">
              <a:solidFill>
                <a:srgbClr val="4C74CC"/>
              </a:solidFill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D470105B-7D81-4049-9C90-0436FBA075C4}"/>
              </a:ext>
            </a:extLst>
          </p:cNvPr>
          <p:cNvCxnSpPr>
            <a:cxnSpLocks/>
          </p:cNvCxnSpPr>
          <p:nvPr/>
        </p:nvCxnSpPr>
        <p:spPr>
          <a:xfrm flipH="1" flipV="1">
            <a:off x="6534387" y="4896518"/>
            <a:ext cx="410923" cy="426378"/>
          </a:xfrm>
          <a:prstGeom prst="straightConnector1">
            <a:avLst/>
          </a:prstGeom>
          <a:ln w="38100">
            <a:solidFill>
              <a:srgbClr val="4C74CC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7CE155A-A719-483F-9D01-4904D504FF94}"/>
              </a:ext>
            </a:extLst>
          </p:cNvPr>
          <p:cNvSpPr/>
          <p:nvPr/>
        </p:nvSpPr>
        <p:spPr>
          <a:xfrm>
            <a:off x="6940322" y="5349829"/>
            <a:ext cx="209557" cy="14864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D3AE3DC-7837-431F-9BAB-1DF09696FB2D}"/>
              </a:ext>
            </a:extLst>
          </p:cNvPr>
          <p:cNvSpPr txBox="1"/>
          <p:nvPr/>
        </p:nvSpPr>
        <p:spPr>
          <a:xfrm>
            <a:off x="4021180" y="4217438"/>
            <a:ext cx="3484708" cy="584775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4C74CC"/>
                </a:solidFill>
              </a:rPr>
              <a:t>제목과 내용을 입력 후 등록 버튼을</a:t>
            </a:r>
            <a:endParaRPr lang="en-US" altLang="ko-KR" sz="1600" b="1" dirty="0">
              <a:solidFill>
                <a:srgbClr val="4C74CC"/>
              </a:solidFill>
            </a:endParaRPr>
          </a:p>
          <a:p>
            <a:r>
              <a:rPr lang="ko-KR" altLang="en-US" sz="1600" b="1" dirty="0">
                <a:solidFill>
                  <a:srgbClr val="4C74CC"/>
                </a:solidFill>
              </a:rPr>
              <a:t>클릭 시 아래와 같이 </a:t>
            </a:r>
            <a:r>
              <a:rPr lang="en-US" altLang="ko-KR" sz="1600" b="1" dirty="0">
                <a:solidFill>
                  <a:srgbClr val="4C74CC"/>
                </a:solidFill>
              </a:rPr>
              <a:t>DB</a:t>
            </a:r>
            <a:r>
              <a:rPr lang="ko-KR" altLang="en-US" sz="1600" b="1" dirty="0">
                <a:solidFill>
                  <a:srgbClr val="4C74CC"/>
                </a:solidFill>
              </a:rPr>
              <a:t>에 저장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662E4C85-ED9E-4899-AD57-0EF7C71A3B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1" y="5647499"/>
            <a:ext cx="7286625" cy="1019175"/>
          </a:xfrm>
          <a:prstGeom prst="rect">
            <a:avLst/>
          </a:prstGeom>
        </p:spPr>
      </p:pic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D08CA319-E14B-4F7D-B44A-8F06FA279FCB}"/>
              </a:ext>
            </a:extLst>
          </p:cNvPr>
          <p:cNvCxnSpPr>
            <a:cxnSpLocks/>
          </p:cNvCxnSpPr>
          <p:nvPr/>
        </p:nvCxnSpPr>
        <p:spPr>
          <a:xfrm>
            <a:off x="5446352" y="4861968"/>
            <a:ext cx="0" cy="1197867"/>
          </a:xfrm>
          <a:prstGeom prst="straightConnector1">
            <a:avLst/>
          </a:prstGeom>
          <a:ln w="38100">
            <a:solidFill>
              <a:srgbClr val="4C74CC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0620764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3D61E53C-668D-4E67-B862-73F9EA1F70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46320" y="1905476"/>
            <a:ext cx="8369850" cy="4536839"/>
          </a:xfrm>
          <a:prstGeom prst="rect">
            <a:avLst/>
          </a:prstGeom>
          <a:ln w="38100">
            <a:solidFill>
              <a:srgbClr val="4C74CC"/>
            </a:solidFill>
          </a:ln>
        </p:spPr>
      </p:pic>
      <p:sp>
        <p:nvSpPr>
          <p:cNvPr id="10" name="부제목 2">
            <a:extLst>
              <a:ext uri="{FF2B5EF4-FFF2-40B4-BE49-F238E27FC236}">
                <a16:creationId xmlns:a16="http://schemas.microsoft.com/office/drawing/2014/main" id="{50650A82-3AE6-40C4-895B-BFC97EB34E0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77516"/>
          </a:xfrm>
          <a:prstGeom prst="rect">
            <a:avLst/>
          </a:prstGeom>
          <a:solidFill>
            <a:srgbClr val="4C74CC"/>
          </a:solidFill>
        </p:spPr>
        <p:txBody>
          <a:bodyPr vert="horz" lIns="72000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17223EE5-E17A-48C3-94E0-531F3B7CCF52}"/>
              </a:ext>
            </a:extLst>
          </p:cNvPr>
          <p:cNvSpPr txBox="1">
            <a:spLocks/>
          </p:cNvSpPr>
          <p:nvPr/>
        </p:nvSpPr>
        <p:spPr>
          <a:xfrm>
            <a:off x="879514" y="661922"/>
            <a:ext cx="10271018" cy="14554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200" b="1" dirty="0">
                <a:solidFill>
                  <a:srgbClr val="4C74CC"/>
                </a:solidFill>
              </a:rPr>
              <a:t>화면설명 </a:t>
            </a:r>
            <a:r>
              <a:rPr lang="en-US" altLang="ko-KR" sz="3200" b="1" dirty="0">
                <a:solidFill>
                  <a:srgbClr val="4C74CC"/>
                </a:solidFill>
              </a:rPr>
              <a:t>– </a:t>
            </a:r>
            <a:r>
              <a:rPr lang="ko-KR" altLang="en-US" sz="3200" b="1" dirty="0">
                <a:solidFill>
                  <a:srgbClr val="4C74CC"/>
                </a:solidFill>
              </a:rPr>
              <a:t>사용자</a:t>
            </a:r>
            <a:r>
              <a:rPr lang="en-US" altLang="ko-KR" sz="3200" b="1" dirty="0">
                <a:solidFill>
                  <a:srgbClr val="4C74CC"/>
                </a:solidFill>
              </a:rPr>
              <a:t>: </a:t>
            </a:r>
            <a:r>
              <a:rPr lang="ko-KR" altLang="en-US" sz="3200" b="1" dirty="0">
                <a:solidFill>
                  <a:srgbClr val="4C74CC"/>
                </a:solidFill>
              </a:rPr>
              <a:t>고객안내</a:t>
            </a:r>
            <a:endParaRPr lang="en-US" altLang="ko-KR" sz="3200" b="1" dirty="0">
              <a:solidFill>
                <a:srgbClr val="4C74CC"/>
              </a:solidFill>
            </a:endParaRPr>
          </a:p>
          <a:p>
            <a:r>
              <a:rPr lang="en-US" altLang="ko-KR" sz="2400" b="1" dirty="0">
                <a:solidFill>
                  <a:srgbClr val="4C74CC"/>
                </a:solidFill>
              </a:rPr>
              <a:t>(Q&amp;A - </a:t>
            </a:r>
            <a:r>
              <a:rPr lang="ko-KR" altLang="en-US" sz="2400" b="1" dirty="0">
                <a:solidFill>
                  <a:srgbClr val="4C74CC"/>
                </a:solidFill>
              </a:rPr>
              <a:t>상세정보</a:t>
            </a:r>
            <a:r>
              <a:rPr lang="en-US" altLang="ko-KR" sz="2400" b="1" dirty="0">
                <a:solidFill>
                  <a:srgbClr val="4C74CC"/>
                </a:solidFill>
              </a:rPr>
              <a:t>)</a:t>
            </a:r>
            <a:endParaRPr lang="ko-KR" altLang="en-US" sz="2400" b="1" dirty="0">
              <a:solidFill>
                <a:srgbClr val="4C74CC"/>
              </a:solidFill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D470105B-7D81-4049-9C90-0436FBA075C4}"/>
              </a:ext>
            </a:extLst>
          </p:cNvPr>
          <p:cNvCxnSpPr>
            <a:cxnSpLocks/>
          </p:cNvCxnSpPr>
          <p:nvPr/>
        </p:nvCxnSpPr>
        <p:spPr>
          <a:xfrm flipH="1">
            <a:off x="9408506" y="4534220"/>
            <a:ext cx="171212" cy="536330"/>
          </a:xfrm>
          <a:prstGeom prst="straightConnector1">
            <a:avLst/>
          </a:prstGeom>
          <a:ln w="38100">
            <a:solidFill>
              <a:srgbClr val="4C74CC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7CE155A-A719-483F-9D01-4904D504FF94}"/>
              </a:ext>
            </a:extLst>
          </p:cNvPr>
          <p:cNvSpPr/>
          <p:nvPr/>
        </p:nvSpPr>
        <p:spPr>
          <a:xfrm>
            <a:off x="9473061" y="4360188"/>
            <a:ext cx="253564" cy="16350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D3AE3DC-7837-431F-9BAB-1DF09696FB2D}"/>
              </a:ext>
            </a:extLst>
          </p:cNvPr>
          <p:cNvSpPr txBox="1"/>
          <p:nvPr/>
        </p:nvSpPr>
        <p:spPr>
          <a:xfrm>
            <a:off x="3199493" y="5623692"/>
            <a:ext cx="3767364" cy="584775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4C74CC"/>
                </a:solidFill>
              </a:rPr>
              <a:t>‘</a:t>
            </a:r>
            <a:r>
              <a:rPr lang="ko-KR" altLang="en-US" sz="1600" b="1" dirty="0">
                <a:solidFill>
                  <a:srgbClr val="4C74CC"/>
                </a:solidFill>
              </a:rPr>
              <a:t>해당 글을 작성한 사용자</a:t>
            </a:r>
            <a:r>
              <a:rPr lang="en-US" altLang="ko-KR" sz="1600" b="1" dirty="0">
                <a:solidFill>
                  <a:srgbClr val="4C74CC"/>
                </a:solidFill>
              </a:rPr>
              <a:t>(</a:t>
            </a:r>
            <a:r>
              <a:rPr lang="ko-KR" altLang="en-US" sz="1600" b="1" dirty="0">
                <a:solidFill>
                  <a:srgbClr val="4C74CC"/>
                </a:solidFill>
              </a:rPr>
              <a:t>김의겸</a:t>
            </a:r>
            <a:r>
              <a:rPr lang="en-US" altLang="ko-KR" sz="1600" b="1" dirty="0">
                <a:solidFill>
                  <a:srgbClr val="4C74CC"/>
                </a:solidFill>
              </a:rPr>
              <a:t>)＇</a:t>
            </a:r>
            <a:r>
              <a:rPr lang="ko-KR" altLang="en-US" sz="1600" b="1" dirty="0">
                <a:solidFill>
                  <a:srgbClr val="4C74CC"/>
                </a:solidFill>
              </a:rPr>
              <a:t>는 수정 및 삭제 버튼이 노출됨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D08CA319-E14B-4F7D-B44A-8F06FA279FCB}"/>
              </a:ext>
            </a:extLst>
          </p:cNvPr>
          <p:cNvCxnSpPr>
            <a:cxnSpLocks/>
          </p:cNvCxnSpPr>
          <p:nvPr/>
        </p:nvCxnSpPr>
        <p:spPr>
          <a:xfrm>
            <a:off x="4941849" y="4587341"/>
            <a:ext cx="0" cy="1025119"/>
          </a:xfrm>
          <a:prstGeom prst="straightConnector1">
            <a:avLst/>
          </a:prstGeom>
          <a:ln w="38100">
            <a:solidFill>
              <a:srgbClr val="4C74CC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D046F3C-95DA-4E5C-8240-B4CEC033D7DE}"/>
              </a:ext>
            </a:extLst>
          </p:cNvPr>
          <p:cNvSpPr txBox="1"/>
          <p:nvPr/>
        </p:nvSpPr>
        <p:spPr>
          <a:xfrm>
            <a:off x="7430087" y="4993595"/>
            <a:ext cx="2541227" cy="584775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4C74CC"/>
                </a:solidFill>
              </a:rPr>
              <a:t>목록 버튼 클릭 시</a:t>
            </a:r>
            <a:endParaRPr lang="en-US" altLang="ko-KR" sz="1600" b="1" dirty="0">
              <a:solidFill>
                <a:srgbClr val="4C74CC"/>
              </a:solidFill>
            </a:endParaRPr>
          </a:p>
          <a:p>
            <a:r>
              <a:rPr lang="en-US" altLang="ko-KR" sz="1600" b="1" dirty="0">
                <a:solidFill>
                  <a:srgbClr val="4C74CC"/>
                </a:solidFill>
              </a:rPr>
              <a:t>Q&amp;A </a:t>
            </a:r>
            <a:r>
              <a:rPr lang="ko-KR" altLang="en-US" sz="1600" b="1" dirty="0">
                <a:solidFill>
                  <a:srgbClr val="4C74CC"/>
                </a:solidFill>
              </a:rPr>
              <a:t>목록 페이지로 이동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209F459-C651-4810-9816-DF5828D550D2}"/>
              </a:ext>
            </a:extLst>
          </p:cNvPr>
          <p:cNvSpPr/>
          <p:nvPr/>
        </p:nvSpPr>
        <p:spPr>
          <a:xfrm>
            <a:off x="8416988" y="2260582"/>
            <a:ext cx="337493" cy="16350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369DE3-A979-4516-92AB-4F50002DC072}"/>
              </a:ext>
            </a:extLst>
          </p:cNvPr>
          <p:cNvSpPr/>
          <p:nvPr/>
        </p:nvSpPr>
        <p:spPr>
          <a:xfrm>
            <a:off x="7227535" y="3382814"/>
            <a:ext cx="306812" cy="16350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57F513B-A009-4B21-8B77-7B47D94B6CB3}"/>
              </a:ext>
            </a:extLst>
          </p:cNvPr>
          <p:cNvSpPr/>
          <p:nvPr/>
        </p:nvSpPr>
        <p:spPr>
          <a:xfrm>
            <a:off x="4613008" y="4324790"/>
            <a:ext cx="657678" cy="2633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5301916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>
            <a:extLst>
              <a:ext uri="{FF2B5EF4-FFF2-40B4-BE49-F238E27FC236}">
                <a16:creationId xmlns:a16="http://schemas.microsoft.com/office/drawing/2014/main" id="{4C03007F-2683-4123-8A2B-2A466443EC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43394" y="1906072"/>
            <a:ext cx="8375703" cy="4535647"/>
          </a:xfrm>
          <a:prstGeom prst="rect">
            <a:avLst/>
          </a:prstGeom>
          <a:ln w="38100">
            <a:solidFill>
              <a:srgbClr val="4C74CC"/>
            </a:solidFill>
          </a:ln>
        </p:spPr>
      </p:pic>
      <p:sp>
        <p:nvSpPr>
          <p:cNvPr id="10" name="부제목 2">
            <a:extLst>
              <a:ext uri="{FF2B5EF4-FFF2-40B4-BE49-F238E27FC236}">
                <a16:creationId xmlns:a16="http://schemas.microsoft.com/office/drawing/2014/main" id="{50650A82-3AE6-40C4-895B-BFC97EB34E0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77516"/>
          </a:xfrm>
          <a:prstGeom prst="rect">
            <a:avLst/>
          </a:prstGeom>
          <a:solidFill>
            <a:srgbClr val="4C74CC"/>
          </a:solidFill>
        </p:spPr>
        <p:txBody>
          <a:bodyPr vert="horz" lIns="72000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17223EE5-E17A-48C3-94E0-531F3B7CCF52}"/>
              </a:ext>
            </a:extLst>
          </p:cNvPr>
          <p:cNvSpPr txBox="1">
            <a:spLocks/>
          </p:cNvSpPr>
          <p:nvPr/>
        </p:nvSpPr>
        <p:spPr>
          <a:xfrm>
            <a:off x="879514" y="661922"/>
            <a:ext cx="10271018" cy="14554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200" b="1" dirty="0">
                <a:solidFill>
                  <a:srgbClr val="4C74CC"/>
                </a:solidFill>
              </a:rPr>
              <a:t>화면설명 </a:t>
            </a:r>
            <a:r>
              <a:rPr lang="en-US" altLang="ko-KR" sz="3200" b="1" dirty="0">
                <a:solidFill>
                  <a:srgbClr val="4C74CC"/>
                </a:solidFill>
              </a:rPr>
              <a:t>– </a:t>
            </a:r>
            <a:r>
              <a:rPr lang="ko-KR" altLang="en-US" sz="3200" b="1" dirty="0">
                <a:solidFill>
                  <a:srgbClr val="4C74CC"/>
                </a:solidFill>
              </a:rPr>
              <a:t>사용자</a:t>
            </a:r>
            <a:r>
              <a:rPr lang="en-US" altLang="ko-KR" sz="3200" b="1" dirty="0">
                <a:solidFill>
                  <a:srgbClr val="4C74CC"/>
                </a:solidFill>
              </a:rPr>
              <a:t>: </a:t>
            </a:r>
            <a:r>
              <a:rPr lang="ko-KR" altLang="en-US" sz="3200" b="1" dirty="0">
                <a:solidFill>
                  <a:srgbClr val="4C74CC"/>
                </a:solidFill>
              </a:rPr>
              <a:t>고객안내</a:t>
            </a:r>
            <a:endParaRPr lang="en-US" altLang="ko-KR" sz="3200" b="1" dirty="0">
              <a:solidFill>
                <a:srgbClr val="4C74CC"/>
              </a:solidFill>
            </a:endParaRPr>
          </a:p>
          <a:p>
            <a:r>
              <a:rPr lang="en-US" altLang="ko-KR" sz="2400" b="1" dirty="0">
                <a:solidFill>
                  <a:srgbClr val="4C74CC"/>
                </a:solidFill>
              </a:rPr>
              <a:t>(Q&amp;A - </a:t>
            </a:r>
            <a:r>
              <a:rPr lang="ko-KR" altLang="en-US" sz="2400" b="1" dirty="0">
                <a:solidFill>
                  <a:srgbClr val="4C74CC"/>
                </a:solidFill>
              </a:rPr>
              <a:t>수정</a:t>
            </a:r>
            <a:r>
              <a:rPr lang="en-US" altLang="ko-KR" sz="2400" b="1" dirty="0">
                <a:solidFill>
                  <a:srgbClr val="4C74CC"/>
                </a:solidFill>
              </a:rPr>
              <a:t>)</a:t>
            </a:r>
            <a:endParaRPr lang="ko-KR" altLang="en-US" sz="2400" b="1" dirty="0">
              <a:solidFill>
                <a:srgbClr val="4C74CC"/>
              </a:solidFill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D470105B-7D81-4049-9C90-0436FBA075C4}"/>
              </a:ext>
            </a:extLst>
          </p:cNvPr>
          <p:cNvCxnSpPr>
            <a:cxnSpLocks/>
            <a:stCxn id="17" idx="0"/>
          </p:cNvCxnSpPr>
          <p:nvPr/>
        </p:nvCxnSpPr>
        <p:spPr>
          <a:xfrm flipH="1" flipV="1">
            <a:off x="7076297" y="4828012"/>
            <a:ext cx="1" cy="829820"/>
          </a:xfrm>
          <a:prstGeom prst="straightConnector1">
            <a:avLst/>
          </a:prstGeom>
          <a:ln w="38100">
            <a:solidFill>
              <a:srgbClr val="4C74CC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D046F3C-95DA-4E5C-8240-B4CEC033D7DE}"/>
              </a:ext>
            </a:extLst>
          </p:cNvPr>
          <p:cNvSpPr txBox="1"/>
          <p:nvPr/>
        </p:nvSpPr>
        <p:spPr>
          <a:xfrm>
            <a:off x="3377224" y="4217370"/>
            <a:ext cx="5913758" cy="52322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rgbClr val="4C74CC"/>
                </a:solidFill>
              </a:rPr>
              <a:t>수정하고 싶은 제목과 내용을 입력 후 수정 버튼을 클릭 시</a:t>
            </a:r>
            <a:endParaRPr lang="en-US" altLang="ko-KR" sz="1400" b="1" dirty="0">
              <a:solidFill>
                <a:srgbClr val="4C74CC"/>
              </a:solidFill>
            </a:endParaRPr>
          </a:p>
          <a:p>
            <a:r>
              <a:rPr lang="en-US" altLang="ko-KR" sz="1400" b="1" dirty="0">
                <a:solidFill>
                  <a:srgbClr val="4C74CC"/>
                </a:solidFill>
              </a:rPr>
              <a:t>alert();</a:t>
            </a:r>
            <a:r>
              <a:rPr lang="ko-KR" altLang="en-US" sz="1400" b="1" dirty="0">
                <a:solidFill>
                  <a:srgbClr val="4C74CC"/>
                </a:solidFill>
              </a:rPr>
              <a:t>가 호출되고 확인 버튼 클릭 시 아래와 같이 </a:t>
            </a:r>
            <a:r>
              <a:rPr lang="en-US" altLang="ko-KR" sz="1400" b="1" dirty="0">
                <a:solidFill>
                  <a:srgbClr val="4C74CC"/>
                </a:solidFill>
              </a:rPr>
              <a:t>DB</a:t>
            </a:r>
            <a:r>
              <a:rPr lang="ko-KR" altLang="en-US" sz="1400" b="1" dirty="0">
                <a:solidFill>
                  <a:srgbClr val="4C74CC"/>
                </a:solidFill>
              </a:rPr>
              <a:t>에 내용이 수정됨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209F459-C651-4810-9816-DF5828D550D2}"/>
              </a:ext>
            </a:extLst>
          </p:cNvPr>
          <p:cNvSpPr/>
          <p:nvPr/>
        </p:nvSpPr>
        <p:spPr>
          <a:xfrm>
            <a:off x="6980570" y="5657832"/>
            <a:ext cx="191455" cy="13971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3496030E-5F90-4396-BC2E-70D462E32F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261" y="5595022"/>
            <a:ext cx="6550000" cy="1008133"/>
          </a:xfrm>
          <a:prstGeom prst="rect">
            <a:avLst/>
          </a:prstGeom>
        </p:spPr>
      </p:pic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D08CA319-E14B-4F7D-B44A-8F06FA279FCB}"/>
              </a:ext>
            </a:extLst>
          </p:cNvPr>
          <p:cNvCxnSpPr>
            <a:cxnSpLocks/>
          </p:cNvCxnSpPr>
          <p:nvPr/>
        </p:nvCxnSpPr>
        <p:spPr>
          <a:xfrm>
            <a:off x="5116019" y="4854116"/>
            <a:ext cx="0" cy="1154797"/>
          </a:xfrm>
          <a:prstGeom prst="straightConnector1">
            <a:avLst/>
          </a:prstGeom>
          <a:ln w="38100">
            <a:solidFill>
              <a:srgbClr val="4C74CC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8816969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933DF786-3FB3-4CA9-9BCE-C01C9B97A3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43393" y="1906072"/>
            <a:ext cx="8375703" cy="4535647"/>
          </a:xfrm>
          <a:prstGeom prst="rect">
            <a:avLst/>
          </a:prstGeom>
          <a:ln w="38100">
            <a:solidFill>
              <a:srgbClr val="4C74CC"/>
            </a:solidFill>
          </a:ln>
        </p:spPr>
      </p:pic>
      <p:sp>
        <p:nvSpPr>
          <p:cNvPr id="10" name="부제목 2">
            <a:extLst>
              <a:ext uri="{FF2B5EF4-FFF2-40B4-BE49-F238E27FC236}">
                <a16:creationId xmlns:a16="http://schemas.microsoft.com/office/drawing/2014/main" id="{50650A82-3AE6-40C4-895B-BFC97EB34E0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77516"/>
          </a:xfrm>
          <a:prstGeom prst="rect">
            <a:avLst/>
          </a:prstGeom>
          <a:solidFill>
            <a:srgbClr val="4C74CC"/>
          </a:solidFill>
        </p:spPr>
        <p:txBody>
          <a:bodyPr vert="horz" lIns="72000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17223EE5-E17A-48C3-94E0-531F3B7CCF52}"/>
              </a:ext>
            </a:extLst>
          </p:cNvPr>
          <p:cNvSpPr txBox="1">
            <a:spLocks/>
          </p:cNvSpPr>
          <p:nvPr/>
        </p:nvSpPr>
        <p:spPr>
          <a:xfrm>
            <a:off x="879514" y="661922"/>
            <a:ext cx="10271018" cy="14554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200" b="1" dirty="0">
                <a:solidFill>
                  <a:srgbClr val="4C74CC"/>
                </a:solidFill>
              </a:rPr>
              <a:t>화면설명 </a:t>
            </a:r>
            <a:r>
              <a:rPr lang="en-US" altLang="ko-KR" sz="3200" b="1" dirty="0">
                <a:solidFill>
                  <a:srgbClr val="4C74CC"/>
                </a:solidFill>
              </a:rPr>
              <a:t>– </a:t>
            </a:r>
            <a:r>
              <a:rPr lang="ko-KR" altLang="en-US" sz="3200" b="1" dirty="0">
                <a:solidFill>
                  <a:srgbClr val="4C74CC"/>
                </a:solidFill>
              </a:rPr>
              <a:t>사용자</a:t>
            </a:r>
            <a:r>
              <a:rPr lang="en-US" altLang="ko-KR" sz="3200" b="1" dirty="0">
                <a:solidFill>
                  <a:srgbClr val="4C74CC"/>
                </a:solidFill>
              </a:rPr>
              <a:t>: </a:t>
            </a:r>
            <a:r>
              <a:rPr lang="ko-KR" altLang="en-US" sz="3200" b="1" dirty="0">
                <a:solidFill>
                  <a:srgbClr val="4C74CC"/>
                </a:solidFill>
              </a:rPr>
              <a:t>고객안내</a:t>
            </a:r>
            <a:endParaRPr lang="en-US" altLang="ko-KR" sz="3200" b="1" dirty="0">
              <a:solidFill>
                <a:srgbClr val="4C74CC"/>
              </a:solidFill>
            </a:endParaRPr>
          </a:p>
          <a:p>
            <a:r>
              <a:rPr lang="en-US" altLang="ko-KR" sz="2400" b="1" dirty="0">
                <a:solidFill>
                  <a:srgbClr val="4C74CC"/>
                </a:solidFill>
              </a:rPr>
              <a:t>(Q&amp;A - </a:t>
            </a:r>
            <a:r>
              <a:rPr lang="ko-KR" altLang="en-US" sz="2400" b="1" dirty="0">
                <a:solidFill>
                  <a:srgbClr val="4C74CC"/>
                </a:solidFill>
              </a:rPr>
              <a:t>삭제</a:t>
            </a:r>
            <a:r>
              <a:rPr lang="en-US" altLang="ko-KR" sz="2400" b="1" dirty="0">
                <a:solidFill>
                  <a:srgbClr val="4C74CC"/>
                </a:solidFill>
              </a:rPr>
              <a:t>)</a:t>
            </a:r>
            <a:endParaRPr lang="ko-KR" altLang="en-US" sz="2400" b="1" dirty="0">
              <a:solidFill>
                <a:srgbClr val="4C74CC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D046F3C-95DA-4E5C-8240-B4CEC033D7DE}"/>
              </a:ext>
            </a:extLst>
          </p:cNvPr>
          <p:cNvSpPr txBox="1"/>
          <p:nvPr/>
        </p:nvSpPr>
        <p:spPr>
          <a:xfrm>
            <a:off x="3791462" y="5371956"/>
            <a:ext cx="4409109" cy="52322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rgbClr val="4C74CC"/>
                </a:solidFill>
              </a:rPr>
              <a:t>삭제 버튼을 클릭 시 화면과 같이 </a:t>
            </a:r>
            <a:r>
              <a:rPr lang="en-US" altLang="ko-KR" sz="1400" b="1" dirty="0">
                <a:solidFill>
                  <a:srgbClr val="4C74CC"/>
                </a:solidFill>
              </a:rPr>
              <a:t>alert();</a:t>
            </a:r>
            <a:r>
              <a:rPr lang="ko-KR" altLang="en-US" sz="1400" b="1" dirty="0">
                <a:solidFill>
                  <a:srgbClr val="4C74CC"/>
                </a:solidFill>
              </a:rPr>
              <a:t>가 호출되고</a:t>
            </a:r>
            <a:endParaRPr lang="en-US" altLang="ko-KR" sz="1400" b="1" dirty="0">
              <a:solidFill>
                <a:srgbClr val="4C74CC"/>
              </a:solidFill>
            </a:endParaRPr>
          </a:p>
          <a:p>
            <a:r>
              <a:rPr lang="en-US" altLang="ko-KR" sz="1400" b="1" dirty="0">
                <a:solidFill>
                  <a:srgbClr val="4C74CC"/>
                </a:solidFill>
              </a:rPr>
              <a:t>‘</a:t>
            </a:r>
            <a:r>
              <a:rPr lang="ko-KR" altLang="en-US" sz="1400" b="1" dirty="0">
                <a:solidFill>
                  <a:srgbClr val="4C74CC"/>
                </a:solidFill>
              </a:rPr>
              <a:t>확인</a:t>
            </a:r>
            <a:r>
              <a:rPr lang="en-US" altLang="ko-KR" sz="1400" b="1" dirty="0">
                <a:solidFill>
                  <a:srgbClr val="4C74CC"/>
                </a:solidFill>
              </a:rPr>
              <a:t>’</a:t>
            </a:r>
            <a:r>
              <a:rPr lang="ko-KR" altLang="en-US" sz="1400" b="1" dirty="0">
                <a:solidFill>
                  <a:srgbClr val="4C74CC"/>
                </a:solidFill>
              </a:rPr>
              <a:t>을 누르면 게시글이 삭제됨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209F459-C651-4810-9816-DF5828D550D2}"/>
              </a:ext>
            </a:extLst>
          </p:cNvPr>
          <p:cNvSpPr/>
          <p:nvPr/>
        </p:nvSpPr>
        <p:spPr>
          <a:xfrm>
            <a:off x="4947687" y="4373590"/>
            <a:ext cx="280310" cy="1536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D08CA319-E14B-4F7D-B44A-8F06FA279FCB}"/>
              </a:ext>
            </a:extLst>
          </p:cNvPr>
          <p:cNvCxnSpPr>
            <a:cxnSpLocks/>
          </p:cNvCxnSpPr>
          <p:nvPr/>
        </p:nvCxnSpPr>
        <p:spPr>
          <a:xfrm>
            <a:off x="5116019" y="4543659"/>
            <a:ext cx="0" cy="788741"/>
          </a:xfrm>
          <a:prstGeom prst="straightConnector1">
            <a:avLst/>
          </a:prstGeom>
          <a:ln w="38100">
            <a:solidFill>
              <a:srgbClr val="4C74CC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2694747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부제목 2">
            <a:extLst>
              <a:ext uri="{FF2B5EF4-FFF2-40B4-BE49-F238E27FC236}">
                <a16:creationId xmlns:a16="http://schemas.microsoft.com/office/drawing/2014/main" id="{50650A82-3AE6-40C4-895B-BFC97EB34E0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77516"/>
          </a:xfrm>
          <a:prstGeom prst="rect">
            <a:avLst/>
          </a:prstGeom>
          <a:solidFill>
            <a:srgbClr val="4C74CC"/>
          </a:solidFill>
        </p:spPr>
        <p:txBody>
          <a:bodyPr vert="horz" lIns="72000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17223EE5-E17A-48C3-94E0-531F3B7CCF52}"/>
              </a:ext>
            </a:extLst>
          </p:cNvPr>
          <p:cNvSpPr txBox="1">
            <a:spLocks/>
          </p:cNvSpPr>
          <p:nvPr/>
        </p:nvSpPr>
        <p:spPr>
          <a:xfrm>
            <a:off x="879514" y="661922"/>
            <a:ext cx="10271018" cy="14554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200" b="1" dirty="0">
                <a:solidFill>
                  <a:srgbClr val="4C74CC"/>
                </a:solidFill>
              </a:rPr>
              <a:t>화면설명 </a:t>
            </a:r>
            <a:r>
              <a:rPr lang="en-US" altLang="ko-KR" sz="3200" b="1" dirty="0">
                <a:solidFill>
                  <a:srgbClr val="4C74CC"/>
                </a:solidFill>
              </a:rPr>
              <a:t>– </a:t>
            </a:r>
            <a:r>
              <a:rPr lang="ko-KR" altLang="en-US" sz="3200" b="1" dirty="0">
                <a:solidFill>
                  <a:srgbClr val="4C74CC"/>
                </a:solidFill>
              </a:rPr>
              <a:t>사용자</a:t>
            </a:r>
            <a:r>
              <a:rPr lang="en-US" altLang="ko-KR" sz="3200" b="1" dirty="0">
                <a:solidFill>
                  <a:srgbClr val="4C74CC"/>
                </a:solidFill>
              </a:rPr>
              <a:t>: </a:t>
            </a:r>
            <a:r>
              <a:rPr lang="ko-KR" altLang="en-US" sz="3200" b="1" dirty="0">
                <a:solidFill>
                  <a:srgbClr val="4C74CC"/>
                </a:solidFill>
              </a:rPr>
              <a:t>이용안내</a:t>
            </a:r>
            <a:endParaRPr lang="en-US" altLang="ko-KR" sz="3200" b="1" dirty="0">
              <a:solidFill>
                <a:srgbClr val="4C74CC"/>
              </a:solidFill>
            </a:endParaRPr>
          </a:p>
          <a:p>
            <a:r>
              <a:rPr lang="en-US" altLang="ko-KR" sz="2400" b="1" dirty="0">
                <a:solidFill>
                  <a:srgbClr val="4C74CC"/>
                </a:solidFill>
              </a:rPr>
              <a:t>(</a:t>
            </a:r>
            <a:r>
              <a:rPr lang="ko-KR" altLang="en-US" sz="2400" b="1" dirty="0">
                <a:solidFill>
                  <a:srgbClr val="4C74CC"/>
                </a:solidFill>
              </a:rPr>
              <a:t>종합이용안내</a:t>
            </a:r>
            <a:r>
              <a:rPr lang="en-US" altLang="ko-KR" sz="2400" b="1" dirty="0">
                <a:solidFill>
                  <a:srgbClr val="4C74CC"/>
                </a:solidFill>
              </a:rPr>
              <a:t>)</a:t>
            </a:r>
            <a:endParaRPr lang="ko-KR" altLang="en-US" sz="2400" b="1" dirty="0">
              <a:solidFill>
                <a:srgbClr val="4C74CC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FB8C138-DAAC-4B28-9D8E-C3E497D38F7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514" y="2105787"/>
            <a:ext cx="3138275" cy="3199306"/>
          </a:xfrm>
          <a:prstGeom prst="rect">
            <a:avLst/>
          </a:prstGeom>
          <a:ln w="38100">
            <a:solidFill>
              <a:srgbClr val="4C74CC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1CE79E7-99B5-437C-BF98-4894B6570EE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0192" y="2105787"/>
            <a:ext cx="2353345" cy="3199306"/>
          </a:xfrm>
          <a:prstGeom prst="rect">
            <a:avLst/>
          </a:prstGeom>
          <a:ln w="38100">
            <a:solidFill>
              <a:srgbClr val="4C74CC"/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A1C298D-2AFE-4443-893D-ED77C67250B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5941" y="2117411"/>
            <a:ext cx="3536545" cy="3199306"/>
          </a:xfrm>
          <a:prstGeom prst="rect">
            <a:avLst/>
          </a:prstGeom>
          <a:ln w="38100">
            <a:solidFill>
              <a:srgbClr val="4C74CC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30FB548-86DE-490E-A49B-74B788F281D5}"/>
              </a:ext>
            </a:extLst>
          </p:cNvPr>
          <p:cNvSpPr txBox="1"/>
          <p:nvPr/>
        </p:nvSpPr>
        <p:spPr>
          <a:xfrm>
            <a:off x="1642658" y="5487199"/>
            <a:ext cx="1611985" cy="369332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4C74CC"/>
                </a:solidFill>
              </a:rPr>
              <a:t>열차서비스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15330DC-66F7-4F45-B313-FFC46C48A0D4}"/>
              </a:ext>
            </a:extLst>
          </p:cNvPr>
          <p:cNvSpPr txBox="1"/>
          <p:nvPr/>
        </p:nvSpPr>
        <p:spPr>
          <a:xfrm>
            <a:off x="4824088" y="5487199"/>
            <a:ext cx="2145552" cy="369332"/>
          </a:xfrm>
          <a:prstGeom prst="rect">
            <a:avLst/>
          </a:prstGeom>
          <a:noFill/>
          <a:ln w="38100"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>
                <a:solidFill>
                  <a:srgbClr val="4C74CC"/>
                </a:solidFill>
              </a:rPr>
              <a:t>연계교통서비스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C794289-7F4B-49E8-8E03-36E25A05F8A2}"/>
              </a:ext>
            </a:extLst>
          </p:cNvPr>
          <p:cNvSpPr txBox="1"/>
          <p:nvPr/>
        </p:nvSpPr>
        <p:spPr>
          <a:xfrm>
            <a:off x="8738220" y="5487199"/>
            <a:ext cx="1611985" cy="369332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4C74CC"/>
                </a:solidFill>
              </a:rPr>
              <a:t>휠체어서비스</a:t>
            </a: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DCAC99FB-5F60-4243-8CAA-0CA193A4B1E7}"/>
              </a:ext>
            </a:extLst>
          </p:cNvPr>
          <p:cNvCxnSpPr>
            <a:cxnSpLocks/>
          </p:cNvCxnSpPr>
          <p:nvPr/>
        </p:nvCxnSpPr>
        <p:spPr>
          <a:xfrm flipH="1">
            <a:off x="2999600" y="2732087"/>
            <a:ext cx="1" cy="1065213"/>
          </a:xfrm>
          <a:prstGeom prst="straightConnector1">
            <a:avLst/>
          </a:prstGeom>
          <a:ln w="38100">
            <a:solidFill>
              <a:srgbClr val="4C74CC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8A7B2226-0225-459D-AE89-AD0FF2D9D462}"/>
              </a:ext>
            </a:extLst>
          </p:cNvPr>
          <p:cNvSpPr txBox="1"/>
          <p:nvPr/>
        </p:nvSpPr>
        <p:spPr>
          <a:xfrm>
            <a:off x="1941038" y="3766366"/>
            <a:ext cx="2117123" cy="52322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4C74CC"/>
                </a:solidFill>
              </a:rPr>
              <a:t>(</a:t>
            </a:r>
            <a:r>
              <a:rPr lang="ko-KR" altLang="en-US" sz="1400" b="1" dirty="0">
                <a:solidFill>
                  <a:srgbClr val="4C74CC"/>
                </a:solidFill>
              </a:rPr>
              <a:t>공통</a:t>
            </a:r>
            <a:r>
              <a:rPr lang="en-US" altLang="ko-KR" sz="1400" b="1" dirty="0">
                <a:solidFill>
                  <a:srgbClr val="4C74CC"/>
                </a:solidFill>
              </a:rPr>
              <a:t>) </a:t>
            </a:r>
            <a:r>
              <a:rPr lang="ko-KR" altLang="en-US" sz="1400" b="1" dirty="0">
                <a:solidFill>
                  <a:srgbClr val="4C74CC"/>
                </a:solidFill>
              </a:rPr>
              <a:t>각 버튼 클릭 시 </a:t>
            </a:r>
            <a:endParaRPr lang="en-US" altLang="ko-KR" sz="1400" b="1" dirty="0">
              <a:solidFill>
                <a:srgbClr val="4C74CC"/>
              </a:solidFill>
            </a:endParaRPr>
          </a:p>
          <a:p>
            <a:r>
              <a:rPr lang="ko-KR" altLang="en-US" sz="1400" b="1" dirty="0">
                <a:solidFill>
                  <a:srgbClr val="4C74CC"/>
                </a:solidFill>
              </a:rPr>
              <a:t>해당 페이지로 이동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651A33F-1992-4AB6-B06A-23E7DBFE70E1}"/>
              </a:ext>
            </a:extLst>
          </p:cNvPr>
          <p:cNvSpPr/>
          <p:nvPr/>
        </p:nvSpPr>
        <p:spPr>
          <a:xfrm>
            <a:off x="1031890" y="2644270"/>
            <a:ext cx="2378060" cy="8363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4141835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>
            <a:extLst>
              <a:ext uri="{FF2B5EF4-FFF2-40B4-BE49-F238E27FC236}">
                <a16:creationId xmlns:a16="http://schemas.microsoft.com/office/drawing/2014/main" id="{4EF2AA2F-10F3-4AAC-9E3C-B3182842FBB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4585" y="2076450"/>
            <a:ext cx="3707645" cy="3519237"/>
          </a:xfrm>
          <a:prstGeom prst="rect">
            <a:avLst/>
          </a:prstGeom>
          <a:ln w="38100">
            <a:solidFill>
              <a:srgbClr val="4C74CC"/>
            </a:solidFill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89351FB7-D7BF-4210-A068-DA9CE247E1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4526" y="2076451"/>
            <a:ext cx="3729831" cy="3519237"/>
          </a:xfrm>
          <a:prstGeom prst="rect">
            <a:avLst/>
          </a:prstGeom>
          <a:ln w="38100">
            <a:solidFill>
              <a:srgbClr val="4C74CC"/>
            </a:solidFill>
          </a:ln>
        </p:spPr>
      </p:pic>
      <p:sp>
        <p:nvSpPr>
          <p:cNvPr id="10" name="부제목 2">
            <a:extLst>
              <a:ext uri="{FF2B5EF4-FFF2-40B4-BE49-F238E27FC236}">
                <a16:creationId xmlns:a16="http://schemas.microsoft.com/office/drawing/2014/main" id="{50650A82-3AE6-40C4-895B-BFC97EB34E0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77516"/>
          </a:xfrm>
          <a:prstGeom prst="rect">
            <a:avLst/>
          </a:prstGeom>
          <a:solidFill>
            <a:srgbClr val="4C74CC"/>
          </a:solidFill>
        </p:spPr>
        <p:txBody>
          <a:bodyPr vert="horz" lIns="72000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17223EE5-E17A-48C3-94E0-531F3B7CCF52}"/>
              </a:ext>
            </a:extLst>
          </p:cNvPr>
          <p:cNvSpPr txBox="1">
            <a:spLocks/>
          </p:cNvSpPr>
          <p:nvPr/>
        </p:nvSpPr>
        <p:spPr>
          <a:xfrm>
            <a:off x="879514" y="661922"/>
            <a:ext cx="10271018" cy="14554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200" b="1" dirty="0">
                <a:solidFill>
                  <a:srgbClr val="4C74CC"/>
                </a:solidFill>
              </a:rPr>
              <a:t>화면설명 </a:t>
            </a:r>
            <a:r>
              <a:rPr lang="en-US" altLang="ko-KR" sz="3200" b="1" dirty="0">
                <a:solidFill>
                  <a:srgbClr val="4C74CC"/>
                </a:solidFill>
              </a:rPr>
              <a:t>– </a:t>
            </a:r>
            <a:r>
              <a:rPr lang="ko-KR" altLang="en-US" sz="3200" b="1" dirty="0">
                <a:solidFill>
                  <a:srgbClr val="4C74CC"/>
                </a:solidFill>
              </a:rPr>
              <a:t>사용자</a:t>
            </a:r>
            <a:r>
              <a:rPr lang="en-US" altLang="ko-KR" sz="3200" b="1" dirty="0">
                <a:solidFill>
                  <a:srgbClr val="4C74CC"/>
                </a:solidFill>
              </a:rPr>
              <a:t>: </a:t>
            </a:r>
            <a:r>
              <a:rPr lang="ko-KR" altLang="en-US" sz="3200" b="1" dirty="0">
                <a:solidFill>
                  <a:srgbClr val="4C74CC"/>
                </a:solidFill>
              </a:rPr>
              <a:t>이용안내</a:t>
            </a:r>
            <a:endParaRPr lang="en-US" altLang="ko-KR" sz="3200" b="1" dirty="0">
              <a:solidFill>
                <a:srgbClr val="4C74CC"/>
              </a:solidFill>
            </a:endParaRPr>
          </a:p>
          <a:p>
            <a:r>
              <a:rPr lang="en-US" altLang="ko-KR" sz="2400" b="1" dirty="0">
                <a:solidFill>
                  <a:srgbClr val="4C74CC"/>
                </a:solidFill>
              </a:rPr>
              <a:t>(</a:t>
            </a:r>
            <a:r>
              <a:rPr lang="ko-KR" altLang="en-US" sz="2400" b="1" dirty="0">
                <a:solidFill>
                  <a:srgbClr val="4C74CC"/>
                </a:solidFill>
              </a:rPr>
              <a:t>승차권이용안내</a:t>
            </a:r>
            <a:r>
              <a:rPr lang="en-US" altLang="ko-KR" sz="2400" b="1" dirty="0">
                <a:solidFill>
                  <a:srgbClr val="4C74CC"/>
                </a:solidFill>
              </a:rPr>
              <a:t>)</a:t>
            </a:r>
            <a:endParaRPr lang="ko-KR" altLang="en-US" sz="2400" b="1" dirty="0">
              <a:solidFill>
                <a:srgbClr val="4C74CC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30FB548-86DE-490E-A49B-74B788F281D5}"/>
              </a:ext>
            </a:extLst>
          </p:cNvPr>
          <p:cNvSpPr txBox="1"/>
          <p:nvPr/>
        </p:nvSpPr>
        <p:spPr>
          <a:xfrm>
            <a:off x="456432" y="5764857"/>
            <a:ext cx="2589589" cy="369332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4C74CC"/>
                </a:solidFill>
              </a:rPr>
              <a:t>승차권 구입</a:t>
            </a:r>
            <a:r>
              <a:rPr lang="en-US" altLang="ko-KR" b="1" dirty="0">
                <a:solidFill>
                  <a:srgbClr val="4C74CC"/>
                </a:solidFill>
              </a:rPr>
              <a:t>/</a:t>
            </a:r>
            <a:r>
              <a:rPr lang="ko-KR" altLang="en-US" b="1" dirty="0">
                <a:solidFill>
                  <a:srgbClr val="4C74CC"/>
                </a:solidFill>
              </a:rPr>
              <a:t>환불</a:t>
            </a:r>
            <a:r>
              <a:rPr lang="en-US" altLang="ko-KR" b="1" dirty="0">
                <a:solidFill>
                  <a:srgbClr val="4C74CC"/>
                </a:solidFill>
              </a:rPr>
              <a:t>/</a:t>
            </a:r>
            <a:r>
              <a:rPr lang="ko-KR" altLang="en-US" b="1" dirty="0">
                <a:solidFill>
                  <a:srgbClr val="4C74CC"/>
                </a:solidFill>
              </a:rPr>
              <a:t>분실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7A18063F-65EB-48A0-976A-F9ACEBFB89A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770" y="2076452"/>
            <a:ext cx="1982915" cy="3519237"/>
          </a:xfrm>
          <a:prstGeom prst="rect">
            <a:avLst/>
          </a:prstGeom>
          <a:ln w="38100">
            <a:solidFill>
              <a:srgbClr val="4C74CC"/>
            </a:solidFill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47AF307-08BB-48F4-BCF7-60FC69FC5E09}"/>
              </a:ext>
            </a:extLst>
          </p:cNvPr>
          <p:cNvSpPr txBox="1"/>
          <p:nvPr/>
        </p:nvSpPr>
        <p:spPr>
          <a:xfrm>
            <a:off x="3904646" y="5764857"/>
            <a:ext cx="2589589" cy="369332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4C74CC"/>
                </a:solidFill>
              </a:rPr>
              <a:t>열차지연</a:t>
            </a:r>
            <a:r>
              <a:rPr lang="en-US" altLang="ko-KR" b="1" dirty="0">
                <a:solidFill>
                  <a:srgbClr val="4C74CC"/>
                </a:solidFill>
              </a:rPr>
              <a:t>/</a:t>
            </a:r>
            <a:r>
              <a:rPr lang="ko-KR" altLang="en-US" b="1" dirty="0">
                <a:solidFill>
                  <a:srgbClr val="4C74CC"/>
                </a:solidFill>
              </a:rPr>
              <a:t>운행중지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CE1E3C3-94BE-49FA-82A1-E6D76C941E60}"/>
              </a:ext>
            </a:extLst>
          </p:cNvPr>
          <p:cNvSpPr txBox="1"/>
          <p:nvPr/>
        </p:nvSpPr>
        <p:spPr>
          <a:xfrm>
            <a:off x="8283612" y="5764857"/>
            <a:ext cx="2589589" cy="369332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4C74CC"/>
                </a:solidFill>
              </a:rPr>
              <a:t>열차운임 및 시간표</a:t>
            </a: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78F728F0-CF9B-4423-8F04-93AEC3566A2C}"/>
              </a:ext>
            </a:extLst>
          </p:cNvPr>
          <p:cNvCxnSpPr>
            <a:cxnSpLocks/>
          </p:cNvCxnSpPr>
          <p:nvPr/>
        </p:nvCxnSpPr>
        <p:spPr>
          <a:xfrm flipH="1">
            <a:off x="5085573" y="4140200"/>
            <a:ext cx="1" cy="588640"/>
          </a:xfrm>
          <a:prstGeom prst="straightConnector1">
            <a:avLst/>
          </a:prstGeom>
          <a:ln w="38100">
            <a:solidFill>
              <a:srgbClr val="4C74CC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32065C9E-67A5-4DC9-AD99-084D6A630A99}"/>
              </a:ext>
            </a:extLst>
          </p:cNvPr>
          <p:cNvSpPr txBox="1"/>
          <p:nvPr/>
        </p:nvSpPr>
        <p:spPr>
          <a:xfrm>
            <a:off x="3480403" y="4802481"/>
            <a:ext cx="3226484" cy="307777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rgbClr val="4C74CC"/>
                </a:solidFill>
              </a:rPr>
              <a:t>지연료 계좌반환 신청 페이지로 이동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79880AD-3692-4BF7-BCE0-FECA0ABAAE9E}"/>
              </a:ext>
            </a:extLst>
          </p:cNvPr>
          <p:cNvSpPr/>
          <p:nvPr/>
        </p:nvSpPr>
        <p:spPr>
          <a:xfrm>
            <a:off x="4775215" y="4048201"/>
            <a:ext cx="454009" cy="9199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CF28DAAD-B128-494C-96BF-6BCF33B892DA}"/>
              </a:ext>
            </a:extLst>
          </p:cNvPr>
          <p:cNvCxnSpPr>
            <a:cxnSpLocks/>
          </p:cNvCxnSpPr>
          <p:nvPr/>
        </p:nvCxnSpPr>
        <p:spPr>
          <a:xfrm flipH="1">
            <a:off x="9587756" y="4374540"/>
            <a:ext cx="1" cy="341029"/>
          </a:xfrm>
          <a:prstGeom prst="straightConnector1">
            <a:avLst/>
          </a:prstGeom>
          <a:ln w="38100">
            <a:solidFill>
              <a:srgbClr val="4C74CC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8D317801-E9F7-42AC-BB57-39F0B2550025}"/>
              </a:ext>
            </a:extLst>
          </p:cNvPr>
          <p:cNvSpPr txBox="1"/>
          <p:nvPr/>
        </p:nvSpPr>
        <p:spPr>
          <a:xfrm>
            <a:off x="9171924" y="3911049"/>
            <a:ext cx="1978608" cy="307777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rgbClr val="4C74CC"/>
                </a:solidFill>
              </a:rPr>
              <a:t>운임표 다운로드 버튼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77B49F5-1106-4E6C-A599-75E1E1A41EBF}"/>
              </a:ext>
            </a:extLst>
          </p:cNvPr>
          <p:cNvSpPr/>
          <p:nvPr/>
        </p:nvSpPr>
        <p:spPr>
          <a:xfrm>
            <a:off x="8965439" y="3640298"/>
            <a:ext cx="702435" cy="9199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0C5B177E-DB5C-4422-ABCD-A5BD515FC997}"/>
              </a:ext>
            </a:extLst>
          </p:cNvPr>
          <p:cNvCxnSpPr>
            <a:cxnSpLocks/>
          </p:cNvCxnSpPr>
          <p:nvPr/>
        </p:nvCxnSpPr>
        <p:spPr>
          <a:xfrm>
            <a:off x="9576112" y="3744569"/>
            <a:ext cx="2294" cy="217831"/>
          </a:xfrm>
          <a:prstGeom prst="straightConnector1">
            <a:avLst/>
          </a:prstGeom>
          <a:ln w="38100">
            <a:solidFill>
              <a:srgbClr val="4C74CC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7892AC2-7EA8-43D1-A289-F57F4A59D12C}"/>
              </a:ext>
            </a:extLst>
          </p:cNvPr>
          <p:cNvSpPr/>
          <p:nvPr/>
        </p:nvSpPr>
        <p:spPr>
          <a:xfrm>
            <a:off x="8965439" y="4276266"/>
            <a:ext cx="702435" cy="9199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FFC5875-7868-488E-BF88-515F6D16E9B9}"/>
              </a:ext>
            </a:extLst>
          </p:cNvPr>
          <p:cNvSpPr/>
          <p:nvPr/>
        </p:nvSpPr>
        <p:spPr>
          <a:xfrm>
            <a:off x="8804778" y="4530629"/>
            <a:ext cx="311158" cy="9199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45D167B-C488-4CC9-9ED6-7B9D8E2660D4}"/>
              </a:ext>
            </a:extLst>
          </p:cNvPr>
          <p:cNvSpPr txBox="1"/>
          <p:nvPr/>
        </p:nvSpPr>
        <p:spPr>
          <a:xfrm>
            <a:off x="9171924" y="4663509"/>
            <a:ext cx="1978608" cy="307777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rgbClr val="4C74CC"/>
                </a:solidFill>
              </a:rPr>
              <a:t>시간표 다운로드 버튼</a:t>
            </a: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3644B916-90F8-4A5C-989A-7EB4B9035ECD}"/>
              </a:ext>
            </a:extLst>
          </p:cNvPr>
          <p:cNvCxnSpPr>
            <a:cxnSpLocks/>
          </p:cNvCxnSpPr>
          <p:nvPr/>
        </p:nvCxnSpPr>
        <p:spPr>
          <a:xfrm flipH="1">
            <a:off x="8871538" y="4631966"/>
            <a:ext cx="2" cy="478292"/>
          </a:xfrm>
          <a:prstGeom prst="straightConnector1">
            <a:avLst/>
          </a:prstGeom>
          <a:ln w="38100">
            <a:solidFill>
              <a:srgbClr val="4C74CC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91BDBBD6-972D-4671-A3AA-56D53E64AE53}"/>
              </a:ext>
            </a:extLst>
          </p:cNvPr>
          <p:cNvSpPr txBox="1"/>
          <p:nvPr/>
        </p:nvSpPr>
        <p:spPr>
          <a:xfrm>
            <a:off x="8474258" y="5077342"/>
            <a:ext cx="2417495" cy="307777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rgbClr val="4C74CC"/>
                </a:solidFill>
              </a:rPr>
              <a:t>어도비 </a:t>
            </a:r>
            <a:r>
              <a:rPr lang="en-US" altLang="ko-KR" sz="1400" b="1" dirty="0">
                <a:solidFill>
                  <a:srgbClr val="4C74CC"/>
                </a:solidFill>
              </a:rPr>
              <a:t>PDF</a:t>
            </a:r>
            <a:r>
              <a:rPr lang="ko-KR" altLang="en-US" sz="1400" b="1" dirty="0">
                <a:solidFill>
                  <a:srgbClr val="4C74CC"/>
                </a:solidFill>
              </a:rPr>
              <a:t> 다운로드 버튼</a:t>
            </a:r>
          </a:p>
        </p:txBody>
      </p:sp>
    </p:spTree>
    <p:extLst>
      <p:ext uri="{BB962C8B-B14F-4D97-AF65-F5344CB8AC3E}">
        <p14:creationId xmlns:p14="http://schemas.microsoft.com/office/powerpoint/2010/main" val="2523393607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id="{70B3EF80-BBA2-412C-94D4-1BB5968EB71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5870" y="1747856"/>
            <a:ext cx="4027219" cy="4684105"/>
          </a:xfrm>
          <a:prstGeom prst="rect">
            <a:avLst/>
          </a:prstGeom>
          <a:ln w="38100">
            <a:solidFill>
              <a:srgbClr val="4C74CC"/>
            </a:solidFill>
          </a:ln>
        </p:spPr>
      </p:pic>
      <p:sp>
        <p:nvSpPr>
          <p:cNvPr id="10" name="부제목 2">
            <a:extLst>
              <a:ext uri="{FF2B5EF4-FFF2-40B4-BE49-F238E27FC236}">
                <a16:creationId xmlns:a16="http://schemas.microsoft.com/office/drawing/2014/main" id="{50650A82-3AE6-40C4-895B-BFC97EB34E0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77516"/>
          </a:xfrm>
          <a:prstGeom prst="rect">
            <a:avLst/>
          </a:prstGeom>
          <a:solidFill>
            <a:srgbClr val="4C74CC"/>
          </a:solidFill>
        </p:spPr>
        <p:txBody>
          <a:bodyPr vert="horz" lIns="72000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17223EE5-E17A-48C3-94E0-531F3B7CCF52}"/>
              </a:ext>
            </a:extLst>
          </p:cNvPr>
          <p:cNvSpPr txBox="1">
            <a:spLocks/>
          </p:cNvSpPr>
          <p:nvPr/>
        </p:nvSpPr>
        <p:spPr>
          <a:xfrm>
            <a:off x="879514" y="661922"/>
            <a:ext cx="10271018" cy="14554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200" b="1" dirty="0">
                <a:solidFill>
                  <a:srgbClr val="4C74CC"/>
                </a:solidFill>
              </a:rPr>
              <a:t>화면설명 </a:t>
            </a:r>
            <a:r>
              <a:rPr lang="en-US" altLang="ko-KR" sz="3200" b="1" dirty="0">
                <a:solidFill>
                  <a:srgbClr val="4C74CC"/>
                </a:solidFill>
              </a:rPr>
              <a:t>– </a:t>
            </a:r>
            <a:r>
              <a:rPr lang="ko-KR" altLang="en-US" sz="3200" b="1" dirty="0">
                <a:solidFill>
                  <a:srgbClr val="4C74CC"/>
                </a:solidFill>
              </a:rPr>
              <a:t>사용자</a:t>
            </a:r>
            <a:r>
              <a:rPr lang="en-US" altLang="ko-KR" sz="3200" b="1" dirty="0">
                <a:solidFill>
                  <a:srgbClr val="4C74CC"/>
                </a:solidFill>
              </a:rPr>
              <a:t>: </a:t>
            </a:r>
            <a:r>
              <a:rPr lang="ko-KR" altLang="en-US" sz="3200" b="1" dirty="0">
                <a:solidFill>
                  <a:srgbClr val="4C74CC"/>
                </a:solidFill>
              </a:rPr>
              <a:t>이용안내</a:t>
            </a:r>
            <a:endParaRPr lang="en-US" altLang="ko-KR" sz="3200" b="1" dirty="0">
              <a:solidFill>
                <a:srgbClr val="4C74CC"/>
              </a:solidFill>
            </a:endParaRPr>
          </a:p>
          <a:p>
            <a:r>
              <a:rPr lang="en-US" altLang="ko-KR" sz="2400" b="1" dirty="0">
                <a:solidFill>
                  <a:srgbClr val="4C74CC"/>
                </a:solidFill>
              </a:rPr>
              <a:t>(</a:t>
            </a:r>
            <a:r>
              <a:rPr lang="ko-KR" altLang="en-US" sz="2400" b="1" dirty="0">
                <a:solidFill>
                  <a:srgbClr val="4C74CC"/>
                </a:solidFill>
              </a:rPr>
              <a:t>정차역이용안내</a:t>
            </a:r>
            <a:r>
              <a:rPr lang="en-US" altLang="ko-KR" sz="2400" b="1" dirty="0">
                <a:solidFill>
                  <a:srgbClr val="4C74CC"/>
                </a:solidFill>
              </a:rPr>
              <a:t>)</a:t>
            </a:r>
            <a:endParaRPr lang="ko-KR" altLang="en-US" sz="2400" b="1" dirty="0">
              <a:solidFill>
                <a:srgbClr val="4C74CC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47AF307-08BB-48F4-BCF7-60FC69FC5E09}"/>
              </a:ext>
            </a:extLst>
          </p:cNvPr>
          <p:cNvSpPr txBox="1"/>
          <p:nvPr/>
        </p:nvSpPr>
        <p:spPr>
          <a:xfrm>
            <a:off x="3067738" y="6065716"/>
            <a:ext cx="1333297" cy="366245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ko-KR" altLang="en-US" b="1" dirty="0">
                <a:solidFill>
                  <a:srgbClr val="4C74CC"/>
                </a:solidFill>
              </a:rPr>
              <a:t>화천역</a:t>
            </a: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78F728F0-CF9B-4423-8F04-93AEC3566A2C}"/>
              </a:ext>
            </a:extLst>
          </p:cNvPr>
          <p:cNvCxnSpPr>
            <a:cxnSpLocks/>
          </p:cNvCxnSpPr>
          <p:nvPr/>
        </p:nvCxnSpPr>
        <p:spPr>
          <a:xfrm flipH="1">
            <a:off x="3918639" y="4526251"/>
            <a:ext cx="680226" cy="0"/>
          </a:xfrm>
          <a:prstGeom prst="straightConnector1">
            <a:avLst/>
          </a:prstGeom>
          <a:ln w="38100">
            <a:solidFill>
              <a:srgbClr val="4C74CC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32065C9E-67A5-4DC9-AD99-084D6A630A99}"/>
              </a:ext>
            </a:extLst>
          </p:cNvPr>
          <p:cNvSpPr txBox="1"/>
          <p:nvPr/>
        </p:nvSpPr>
        <p:spPr>
          <a:xfrm>
            <a:off x="2402586" y="4308956"/>
            <a:ext cx="1595145" cy="52322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rgbClr val="4C74CC"/>
                </a:solidFill>
              </a:rPr>
              <a:t>카카오 지도로 </a:t>
            </a:r>
            <a:endParaRPr lang="en-US" altLang="ko-KR" sz="1400" b="1" dirty="0">
              <a:solidFill>
                <a:srgbClr val="4C74CC"/>
              </a:solidFill>
            </a:endParaRPr>
          </a:p>
          <a:p>
            <a:r>
              <a:rPr lang="ko-KR" altLang="en-US" sz="1400" b="1" dirty="0">
                <a:solidFill>
                  <a:srgbClr val="4C74CC"/>
                </a:solidFill>
              </a:rPr>
              <a:t>역의 위치를 표시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79880AD-3692-4BF7-BCE0-FECA0ABAAE9E}"/>
              </a:ext>
            </a:extLst>
          </p:cNvPr>
          <p:cNvSpPr/>
          <p:nvPr/>
        </p:nvSpPr>
        <p:spPr>
          <a:xfrm>
            <a:off x="4618937" y="3781424"/>
            <a:ext cx="1039954" cy="10116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3BDB2E43-10E1-48CF-9746-D9117652D362}"/>
              </a:ext>
            </a:extLst>
          </p:cNvPr>
          <p:cNvCxnSpPr>
            <a:cxnSpLocks/>
          </p:cNvCxnSpPr>
          <p:nvPr/>
        </p:nvCxnSpPr>
        <p:spPr>
          <a:xfrm>
            <a:off x="6361207" y="4652047"/>
            <a:ext cx="0" cy="880110"/>
          </a:xfrm>
          <a:prstGeom prst="straightConnector1">
            <a:avLst/>
          </a:prstGeom>
          <a:ln w="38100">
            <a:solidFill>
              <a:srgbClr val="4C74CC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929B8D6F-1074-43AF-B3F0-C313B5CBD2BA}"/>
              </a:ext>
            </a:extLst>
          </p:cNvPr>
          <p:cNvSpPr txBox="1"/>
          <p:nvPr/>
        </p:nvSpPr>
        <p:spPr>
          <a:xfrm>
            <a:off x="5706517" y="5520393"/>
            <a:ext cx="1395104" cy="307777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rgbClr val="4C74CC"/>
                </a:solidFill>
              </a:rPr>
              <a:t>역에 대한 설명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AF229D38-EBB1-4687-8CDB-47AD5AEECC8B}"/>
              </a:ext>
            </a:extLst>
          </p:cNvPr>
          <p:cNvSpPr/>
          <p:nvPr/>
        </p:nvSpPr>
        <p:spPr>
          <a:xfrm>
            <a:off x="5658891" y="3839975"/>
            <a:ext cx="2110678" cy="81207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6386556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02722207-E956-45F6-8DD1-6A811E0588B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6643" y="1625642"/>
            <a:ext cx="6555220" cy="4733413"/>
          </a:xfrm>
          <a:prstGeom prst="rect">
            <a:avLst/>
          </a:prstGeom>
          <a:ln w="38100">
            <a:solidFill>
              <a:srgbClr val="4C74CC"/>
            </a:solidFill>
          </a:ln>
        </p:spPr>
      </p:pic>
      <p:sp>
        <p:nvSpPr>
          <p:cNvPr id="10" name="부제목 2">
            <a:extLst>
              <a:ext uri="{FF2B5EF4-FFF2-40B4-BE49-F238E27FC236}">
                <a16:creationId xmlns:a16="http://schemas.microsoft.com/office/drawing/2014/main" id="{50650A82-3AE6-40C4-895B-BFC97EB34E0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77516"/>
          </a:xfrm>
          <a:prstGeom prst="rect">
            <a:avLst/>
          </a:prstGeom>
          <a:solidFill>
            <a:srgbClr val="4C74CC"/>
          </a:solidFill>
        </p:spPr>
        <p:txBody>
          <a:bodyPr vert="horz" lIns="72000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17223EE5-E17A-48C3-94E0-531F3B7CCF52}"/>
              </a:ext>
            </a:extLst>
          </p:cNvPr>
          <p:cNvSpPr txBox="1">
            <a:spLocks/>
          </p:cNvSpPr>
          <p:nvPr/>
        </p:nvSpPr>
        <p:spPr>
          <a:xfrm>
            <a:off x="879514" y="661922"/>
            <a:ext cx="10271018" cy="14554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200" b="1" dirty="0">
                <a:solidFill>
                  <a:srgbClr val="4C74CC"/>
                </a:solidFill>
              </a:rPr>
              <a:t>화면설명 </a:t>
            </a:r>
            <a:r>
              <a:rPr lang="en-US" altLang="ko-KR" sz="3200" b="1" dirty="0">
                <a:solidFill>
                  <a:srgbClr val="4C74CC"/>
                </a:solidFill>
              </a:rPr>
              <a:t>– </a:t>
            </a:r>
            <a:r>
              <a:rPr lang="ko-KR" altLang="en-US" sz="3200" b="1" dirty="0">
                <a:solidFill>
                  <a:srgbClr val="4C74CC"/>
                </a:solidFill>
              </a:rPr>
              <a:t>사용자</a:t>
            </a:r>
            <a:r>
              <a:rPr lang="en-US" altLang="ko-KR" sz="3200" b="1" dirty="0">
                <a:solidFill>
                  <a:srgbClr val="4C74CC"/>
                </a:solidFill>
              </a:rPr>
              <a:t>: </a:t>
            </a:r>
            <a:r>
              <a:rPr lang="ko-KR" altLang="en-US" sz="3200" b="1" dirty="0">
                <a:solidFill>
                  <a:srgbClr val="4C74CC"/>
                </a:solidFill>
              </a:rPr>
              <a:t>이용안내</a:t>
            </a:r>
            <a:endParaRPr lang="en-US" altLang="ko-KR" sz="3200" b="1" dirty="0">
              <a:solidFill>
                <a:srgbClr val="4C74CC"/>
              </a:solidFill>
            </a:endParaRPr>
          </a:p>
          <a:p>
            <a:r>
              <a:rPr lang="en-US" altLang="ko-KR" sz="2400" b="1" dirty="0">
                <a:solidFill>
                  <a:srgbClr val="4C74CC"/>
                </a:solidFill>
              </a:rPr>
              <a:t>(</a:t>
            </a:r>
            <a:r>
              <a:rPr lang="ko-KR" altLang="en-US" sz="2400" b="1" dirty="0">
                <a:solidFill>
                  <a:srgbClr val="4C74CC"/>
                </a:solidFill>
              </a:rPr>
              <a:t>지연배상신청</a:t>
            </a:r>
            <a:r>
              <a:rPr lang="en-US" altLang="ko-KR" sz="2400" b="1" dirty="0">
                <a:solidFill>
                  <a:srgbClr val="4C74CC"/>
                </a:solidFill>
              </a:rPr>
              <a:t>)</a:t>
            </a:r>
            <a:endParaRPr lang="ko-KR" altLang="en-US" sz="2400" b="1" dirty="0">
              <a:solidFill>
                <a:srgbClr val="4C74CC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47AF307-08BB-48F4-BCF7-60FC69FC5E09}"/>
              </a:ext>
            </a:extLst>
          </p:cNvPr>
          <p:cNvSpPr txBox="1"/>
          <p:nvPr/>
        </p:nvSpPr>
        <p:spPr>
          <a:xfrm>
            <a:off x="14513" y="5814322"/>
            <a:ext cx="3386673" cy="646331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ko-KR" altLang="en-US" b="1" dirty="0">
                <a:solidFill>
                  <a:srgbClr val="4C74CC"/>
                </a:solidFill>
              </a:rPr>
              <a:t>열차지연 시 </a:t>
            </a:r>
            <a:endParaRPr lang="en-US" altLang="ko-KR" b="1" dirty="0">
              <a:solidFill>
                <a:srgbClr val="4C74CC"/>
              </a:solidFill>
            </a:endParaRPr>
          </a:p>
          <a:p>
            <a:pPr algn="r"/>
            <a:r>
              <a:rPr lang="ko-KR" altLang="en-US" b="1" dirty="0">
                <a:solidFill>
                  <a:srgbClr val="4C74CC"/>
                </a:solidFill>
              </a:rPr>
              <a:t>교통비 지급 안내문</a:t>
            </a:r>
          </a:p>
        </p:txBody>
      </p:sp>
    </p:spTree>
    <p:extLst>
      <p:ext uri="{BB962C8B-B14F-4D97-AF65-F5344CB8AC3E}">
        <p14:creationId xmlns:p14="http://schemas.microsoft.com/office/powerpoint/2010/main" val="30107928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부제목 2">
            <a:extLst>
              <a:ext uri="{FF2B5EF4-FFF2-40B4-BE49-F238E27FC236}">
                <a16:creationId xmlns:a16="http://schemas.microsoft.com/office/drawing/2014/main" id="{50650A82-3AE6-40C4-895B-BFC97EB34E0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77516"/>
          </a:xfrm>
          <a:prstGeom prst="rect">
            <a:avLst/>
          </a:prstGeom>
          <a:solidFill>
            <a:srgbClr val="4C74CC"/>
          </a:solidFill>
        </p:spPr>
        <p:txBody>
          <a:bodyPr vert="horz" lIns="72000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17223EE5-E17A-48C3-94E0-531F3B7CCF52}"/>
              </a:ext>
            </a:extLst>
          </p:cNvPr>
          <p:cNvSpPr txBox="1">
            <a:spLocks/>
          </p:cNvSpPr>
          <p:nvPr/>
        </p:nvSpPr>
        <p:spPr>
          <a:xfrm>
            <a:off x="879515" y="661922"/>
            <a:ext cx="6852780" cy="14554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solidFill>
                  <a:srgbClr val="4C74CC"/>
                </a:solidFill>
              </a:rPr>
              <a:t>화면설명</a:t>
            </a:r>
          </a:p>
        </p:txBody>
      </p:sp>
      <p:pic>
        <p:nvPicPr>
          <p:cNvPr id="5" name="내용 개체 틀 2">
            <a:extLst>
              <a:ext uri="{FF2B5EF4-FFF2-40B4-BE49-F238E27FC236}">
                <a16:creationId xmlns:a16="http://schemas.microsoft.com/office/drawing/2014/main" id="{363A9F17-0C56-4935-A2B1-A0EF63D17F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3893" y="1987343"/>
            <a:ext cx="4532179" cy="3466050"/>
          </a:xfrm>
          <a:prstGeom prst="rect">
            <a:avLst/>
          </a:prstGeom>
          <a:solidFill>
            <a:srgbClr val="F6F2E9"/>
          </a:solidFill>
          <a:ln w="38100">
            <a:solidFill>
              <a:srgbClr val="4C74CC"/>
            </a:solidFill>
          </a:ln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E6E1BF20-1143-4EE9-8918-C5AD0B4E5285}"/>
              </a:ext>
            </a:extLst>
          </p:cNvPr>
          <p:cNvSpPr txBox="1">
            <a:spLocks/>
          </p:cNvSpPr>
          <p:nvPr/>
        </p:nvSpPr>
        <p:spPr>
          <a:xfrm>
            <a:off x="1513177" y="5646377"/>
            <a:ext cx="3553609" cy="8011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3200" b="1" dirty="0">
                <a:solidFill>
                  <a:srgbClr val="4C74CC"/>
                </a:solidFill>
              </a:rPr>
              <a:t>영화 예매</a:t>
            </a:r>
          </a:p>
        </p:txBody>
      </p:sp>
      <p:pic>
        <p:nvPicPr>
          <p:cNvPr id="7" name="내용 개체 틀 2">
            <a:extLst>
              <a:ext uri="{FF2B5EF4-FFF2-40B4-BE49-F238E27FC236}">
                <a16:creationId xmlns:a16="http://schemas.microsoft.com/office/drawing/2014/main" id="{AC96978A-38C9-4DA0-87C0-27ACCAB30C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51970" y="1987343"/>
            <a:ext cx="4532179" cy="3466049"/>
          </a:xfrm>
          <a:prstGeom prst="rect">
            <a:avLst/>
          </a:prstGeom>
          <a:solidFill>
            <a:srgbClr val="F6F2E9"/>
          </a:solidFill>
          <a:ln w="38100">
            <a:solidFill>
              <a:srgbClr val="4C74CC"/>
            </a:solidFill>
          </a:ln>
        </p:spPr>
      </p:pic>
      <p:sp>
        <p:nvSpPr>
          <p:cNvPr id="8" name="제목 1">
            <a:extLst>
              <a:ext uri="{FF2B5EF4-FFF2-40B4-BE49-F238E27FC236}">
                <a16:creationId xmlns:a16="http://schemas.microsoft.com/office/drawing/2014/main" id="{0292493F-834F-4F95-ADBD-900BF2635AF6}"/>
              </a:ext>
            </a:extLst>
          </p:cNvPr>
          <p:cNvSpPr txBox="1">
            <a:spLocks/>
          </p:cNvSpPr>
          <p:nvPr/>
        </p:nvSpPr>
        <p:spPr>
          <a:xfrm>
            <a:off x="7141254" y="5646377"/>
            <a:ext cx="3553609" cy="8011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3200" b="1" dirty="0">
                <a:solidFill>
                  <a:srgbClr val="4C74CC"/>
                </a:solidFill>
              </a:rPr>
              <a:t>예매 확인</a:t>
            </a:r>
          </a:p>
        </p:txBody>
      </p:sp>
    </p:spTree>
    <p:extLst>
      <p:ext uri="{BB962C8B-B14F-4D97-AF65-F5344CB8AC3E}">
        <p14:creationId xmlns:p14="http://schemas.microsoft.com/office/powerpoint/2010/main" val="823870800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solidFill>
          <a:srgbClr val="F6F2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84841535-E181-485E-BACA-51E0F955BB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400" y="1942465"/>
            <a:ext cx="7348220" cy="4663440"/>
          </a:xfrm>
          <a:prstGeom prst="rect">
            <a:avLst/>
          </a:prstGeom>
          <a:ln w="38100">
            <a:solidFill>
              <a:srgbClr val="4C74CC"/>
            </a:solidFill>
          </a:ln>
        </p:spPr>
      </p:pic>
      <p:sp>
        <p:nvSpPr>
          <p:cNvPr id="10" name="부제목 2">
            <a:extLst>
              <a:ext uri="{FF2B5EF4-FFF2-40B4-BE49-F238E27FC236}">
                <a16:creationId xmlns:a16="http://schemas.microsoft.com/office/drawing/2014/main" id="{50650A82-3AE6-40C4-895B-BFC97EB34E0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77215"/>
          </a:xfrm>
          <a:prstGeom prst="rect">
            <a:avLst/>
          </a:prstGeom>
          <a:solidFill>
            <a:srgbClr val="4C74CC"/>
          </a:solidFill>
        </p:spPr>
        <p:txBody>
          <a:bodyPr vert="horz" lIns="72000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17223EE5-E17A-48C3-94E0-531F3B7CCF52}"/>
              </a:ext>
            </a:extLst>
          </p:cNvPr>
          <p:cNvSpPr txBox="1">
            <a:spLocks/>
          </p:cNvSpPr>
          <p:nvPr/>
        </p:nvSpPr>
        <p:spPr>
          <a:xfrm>
            <a:off x="879475" y="661670"/>
            <a:ext cx="10271125" cy="14554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200" b="1" dirty="0">
                <a:solidFill>
                  <a:srgbClr val="4C74CC"/>
                </a:solidFill>
              </a:rPr>
              <a:t>화면설명 </a:t>
            </a:r>
            <a:r>
              <a:rPr lang="en-US" altLang="ko-KR" sz="3200" b="1" dirty="0">
                <a:solidFill>
                  <a:srgbClr val="4C74CC"/>
                </a:solidFill>
              </a:rPr>
              <a:t>– </a:t>
            </a:r>
            <a:r>
              <a:rPr lang="ko-KR" altLang="en-US" sz="3200" b="1" dirty="0">
                <a:solidFill>
                  <a:srgbClr val="4C74CC"/>
                </a:solidFill>
              </a:rPr>
              <a:t>사용자</a:t>
            </a:r>
            <a:r>
              <a:rPr lang="en-US" altLang="ko-KR" sz="3200" b="1" dirty="0">
                <a:solidFill>
                  <a:srgbClr val="4C74CC"/>
                </a:solidFill>
              </a:rPr>
              <a:t>: </a:t>
            </a:r>
            <a:r>
              <a:rPr lang="ko-KR" altLang="en-US" sz="3200" b="1" dirty="0">
                <a:solidFill>
                  <a:srgbClr val="4C74CC"/>
                </a:solidFill>
              </a:rPr>
              <a:t>이용안내</a:t>
            </a:r>
            <a:endParaRPr lang="en-US" altLang="ko-KR" sz="3200" b="1" dirty="0">
              <a:solidFill>
                <a:srgbClr val="4C74CC"/>
              </a:solidFill>
            </a:endParaRPr>
          </a:p>
          <a:p>
            <a:r>
              <a:rPr lang="en-US" altLang="ko-KR" sz="2400" b="1" dirty="0">
                <a:solidFill>
                  <a:srgbClr val="4C74CC"/>
                </a:solidFill>
              </a:rPr>
              <a:t>(</a:t>
            </a:r>
            <a:r>
              <a:rPr lang="ko-KR" altLang="en-US" sz="2400" b="1" dirty="0">
                <a:solidFill>
                  <a:srgbClr val="4C74CC"/>
                </a:solidFill>
              </a:rPr>
              <a:t>지연료 계좌반환 신청</a:t>
            </a:r>
            <a:r>
              <a:rPr lang="en-US" altLang="ko-KR" sz="2400" b="1" dirty="0">
                <a:solidFill>
                  <a:srgbClr val="4C74CC"/>
                </a:solidFill>
              </a:rPr>
              <a:t>)</a:t>
            </a:r>
            <a:endParaRPr lang="ko-KR" altLang="en-US" sz="2400" b="1" dirty="0">
              <a:solidFill>
                <a:srgbClr val="4C74CC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47AF307-08BB-48F4-BCF7-60FC69FC5E09}"/>
              </a:ext>
            </a:extLst>
          </p:cNvPr>
          <p:cNvSpPr txBox="1"/>
          <p:nvPr/>
        </p:nvSpPr>
        <p:spPr>
          <a:xfrm>
            <a:off x="8389620" y="4776470"/>
            <a:ext cx="3193415" cy="1168400"/>
          </a:xfrm>
          <a:prstGeom prst="rect">
            <a:avLst/>
          </a:prstGeom>
          <a:noFill/>
          <a:ln w="38100">
            <a:noFill/>
          </a:ln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400" b="1">
                <a:solidFill>
                  <a:srgbClr val="4C74CC"/>
                </a:solidFill>
              </a:rPr>
              <a:t>최소 </a:t>
            </a:r>
            <a:r>
              <a:rPr lang="en-US" altLang="ko-KR" sz="1400" b="1">
                <a:solidFill>
                  <a:srgbClr val="4C74CC"/>
                </a:solidFill>
              </a:rPr>
              <a:t>6</a:t>
            </a:r>
            <a:r>
              <a:rPr lang="ko-KR" altLang="en-US" sz="1400" b="1">
                <a:solidFill>
                  <a:srgbClr val="4C74CC"/>
                </a:solidFill>
              </a:rPr>
              <a:t>자리 </a:t>
            </a:r>
            <a:r>
              <a:rPr lang="en-US" altLang="ko-KR" sz="1400" b="1">
                <a:solidFill>
                  <a:srgbClr val="4C74CC"/>
                </a:solidFill>
              </a:rPr>
              <a:t>~ </a:t>
            </a:r>
            <a:r>
              <a:rPr lang="ko-KR" altLang="en-US" sz="1400" b="1">
                <a:solidFill>
                  <a:srgbClr val="4C74CC"/>
                </a:solidFill>
              </a:rPr>
              <a:t>최대 </a:t>
            </a:r>
            <a:r>
              <a:rPr lang="en-US" altLang="ko-KR" sz="1400" b="1">
                <a:solidFill>
                  <a:srgbClr val="4C74CC"/>
                </a:solidFill>
              </a:rPr>
              <a:t>8</a:t>
            </a:r>
            <a:r>
              <a:rPr lang="ko-KR" altLang="en-US" sz="1400" b="1">
                <a:solidFill>
                  <a:srgbClr val="4C74CC"/>
                </a:solidFill>
              </a:rPr>
              <a:t>자리의 </a:t>
            </a:r>
            <a:endParaRPr lang="ko-KR" altLang="en-US" sz="1400" b="1">
              <a:solidFill>
                <a:srgbClr val="4C74CC"/>
              </a:solidFill>
            </a:endParaRPr>
          </a:p>
          <a:p>
            <a:pPr marL="0" indent="0" latinLnBrk="0">
              <a:buFontTx/>
              <a:buNone/>
            </a:pPr>
            <a:r>
              <a:rPr lang="ko-KR" altLang="en-US" sz="1400" b="1">
                <a:solidFill>
                  <a:srgbClr val="4C74CC"/>
                </a:solidFill>
              </a:rPr>
              <a:t>올바른 숫자</a:t>
            </a:r>
            <a:r>
              <a:rPr lang="en-US" altLang="ko-KR" sz="1400" b="1">
                <a:solidFill>
                  <a:srgbClr val="4C74CC"/>
                </a:solidFill>
              </a:rPr>
              <a:t>(apply_num)</a:t>
            </a:r>
            <a:r>
              <a:rPr lang="ko-KR" altLang="en-US" sz="1400" b="1">
                <a:solidFill>
                  <a:srgbClr val="4C74CC"/>
                </a:solidFill>
              </a:rPr>
              <a:t>를 입력 후 </a:t>
            </a:r>
            <a:endParaRPr lang="ko-KR" altLang="en-US" sz="1400" b="1">
              <a:solidFill>
                <a:srgbClr val="4C74CC"/>
              </a:solidFill>
            </a:endParaRPr>
          </a:p>
          <a:p>
            <a:pPr marL="0" indent="0" latinLnBrk="0">
              <a:buFontTx/>
              <a:buNone/>
            </a:pPr>
            <a:r>
              <a:rPr lang="ko-KR" altLang="en-US" sz="1400" b="1">
                <a:solidFill>
                  <a:srgbClr val="4C74CC"/>
                </a:solidFill>
              </a:rPr>
              <a:t>승차권 인증 버튼을 클릭 시 아래 </a:t>
            </a:r>
            <a:r>
              <a:rPr lang="en-US" altLang="ko-KR" sz="1400" b="1">
                <a:solidFill>
                  <a:srgbClr val="4C74CC"/>
                </a:solidFill>
              </a:rPr>
              <a:t/>
            </a:r>
            <a:br>
              <a:rPr lang="en-US" altLang="ko-KR" sz="1400" b="1">
                <a:solidFill>
                  <a:srgbClr val="4C74CC"/>
                </a:solidFill>
              </a:rPr>
            </a:br>
            <a:r>
              <a:rPr lang="ko-KR" altLang="en-US" sz="1400" b="1">
                <a:solidFill>
                  <a:srgbClr val="4C74CC"/>
                </a:solidFill>
              </a:rPr>
              <a:t>환불예정금액에 </a:t>
            </a:r>
            <a:r>
              <a:rPr lang="en-US" altLang="ko-KR" sz="1400" b="1">
                <a:solidFill>
                  <a:srgbClr val="4C74CC"/>
                </a:solidFill>
              </a:rPr>
              <a:t>coin </a:t>
            </a:r>
            <a:r>
              <a:rPr lang="ko-KR" altLang="en-US" sz="1400" b="1">
                <a:solidFill>
                  <a:srgbClr val="4C74CC"/>
                </a:solidFill>
              </a:rPr>
              <a:t>혹은 </a:t>
            </a:r>
            <a:endParaRPr lang="ko-KR" altLang="en-US" sz="1400" b="1">
              <a:solidFill>
                <a:srgbClr val="4C74CC"/>
              </a:solidFill>
            </a:endParaRPr>
          </a:p>
          <a:p>
            <a:pPr marL="0" indent="0" latinLnBrk="0">
              <a:buFontTx/>
              <a:buNone/>
            </a:pPr>
            <a:r>
              <a:rPr lang="en-US" altLang="ko-KR" sz="1400" b="1">
                <a:solidFill>
                  <a:srgbClr val="4C74CC"/>
                </a:solidFill>
              </a:rPr>
              <a:t>totalCharge</a:t>
            </a:r>
            <a:r>
              <a:rPr lang="ko-KR" altLang="en-US" sz="1400" b="1">
                <a:solidFill>
                  <a:srgbClr val="4C74CC"/>
                </a:solidFill>
              </a:rPr>
              <a:t>의 값이 출력</a:t>
            </a:r>
            <a:endParaRPr lang="ko-KR" altLang="en-US" sz="1400" b="1">
              <a:solidFill>
                <a:srgbClr val="4C74CC"/>
              </a:solidFill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0A0A9399-DF2F-4348-AA8E-CF77C8C7E936}"/>
              </a:ext>
            </a:extLst>
          </p:cNvPr>
          <p:cNvCxnSpPr>
            <a:cxnSpLocks/>
          </p:cNvCxnSpPr>
          <p:nvPr/>
        </p:nvCxnSpPr>
        <p:spPr>
          <a:xfrm>
            <a:off x="4323080" y="5527040"/>
            <a:ext cx="3890645" cy="0"/>
          </a:xfrm>
          <a:prstGeom prst="straightConnector1">
            <a:avLst/>
          </a:prstGeom>
          <a:ln w="38100">
            <a:solidFill>
              <a:srgbClr val="4C74CC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2A74E3E0-B1ED-415E-8EB6-269A46CC5A42}"/>
              </a:ext>
            </a:extLst>
          </p:cNvPr>
          <p:cNvSpPr/>
          <p:nvPr/>
        </p:nvSpPr>
        <p:spPr>
          <a:xfrm>
            <a:off x="2843530" y="5441950"/>
            <a:ext cx="1476375" cy="16319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6220C6A-CCA4-412F-80D3-7EA1C4BE4496}"/>
              </a:ext>
            </a:extLst>
          </p:cNvPr>
          <p:cNvSpPr/>
          <p:nvPr/>
        </p:nvSpPr>
        <p:spPr>
          <a:xfrm>
            <a:off x="4474845" y="6470015"/>
            <a:ext cx="196850" cy="1301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id="{5999027F-C461-4BF0-B09A-7B7A76500DCC}"/>
              </a:ext>
            </a:extLst>
          </p:cNvPr>
          <p:cNvCxnSpPr>
            <a:cxnSpLocks/>
          </p:cNvCxnSpPr>
          <p:nvPr/>
        </p:nvCxnSpPr>
        <p:spPr>
          <a:xfrm flipV="1">
            <a:off x="4547870" y="6245860"/>
            <a:ext cx="547370" cy="192405"/>
          </a:xfrm>
          <a:prstGeom prst="bentConnector3">
            <a:avLst>
              <a:gd name="adj1" fmla="val 3395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1A6E18A5-940E-4712-A0E9-A8D17A26A96A}"/>
              </a:ext>
            </a:extLst>
          </p:cNvPr>
          <p:cNvSpPr txBox="1"/>
          <p:nvPr/>
        </p:nvSpPr>
        <p:spPr>
          <a:xfrm>
            <a:off x="5086985" y="5871845"/>
            <a:ext cx="3303270" cy="737870"/>
          </a:xfrm>
          <a:prstGeom prst="rect">
            <a:avLst/>
          </a:prstGeom>
          <a:noFill/>
          <a:ln w="38100">
            <a:noFill/>
          </a:ln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400" b="1">
                <a:solidFill>
                  <a:srgbClr val="4C74CC"/>
                </a:solidFill>
              </a:rPr>
              <a:t>모든 입력폼에 대해서 유효성 검사를 완료 후 확인 버튼을 클릭 시</a:t>
            </a:r>
            <a:endParaRPr lang="ko-KR" altLang="en-US" sz="1400" b="1">
              <a:solidFill>
                <a:srgbClr val="4C74CC"/>
              </a:solidFill>
            </a:endParaRPr>
          </a:p>
          <a:p>
            <a:pPr marL="0" indent="0" latinLnBrk="0">
              <a:buFontTx/>
              <a:buNone/>
            </a:pPr>
            <a:r>
              <a:rPr lang="ko-KR" altLang="en-US" sz="1400" b="1">
                <a:solidFill>
                  <a:srgbClr val="4C74CC"/>
                </a:solidFill>
              </a:rPr>
              <a:t>계좌반환 신청 제출이 완료</a:t>
            </a:r>
            <a:endParaRPr lang="ko-KR" altLang="en-US" sz="1400" b="1">
              <a:solidFill>
                <a:srgbClr val="4C74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4741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34750C64-F912-4B12-9A37-6808D0AEE9D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514" y="2498964"/>
            <a:ext cx="4089583" cy="2542206"/>
          </a:xfrm>
          <a:prstGeom prst="rect">
            <a:avLst/>
          </a:prstGeom>
          <a:ln w="38100">
            <a:solidFill>
              <a:srgbClr val="4C74CC"/>
            </a:solidFill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429A4DC-FD93-40DC-88BD-DBBE0BDC792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2784" y="3967054"/>
            <a:ext cx="3076626" cy="2644055"/>
          </a:xfrm>
          <a:prstGeom prst="rect">
            <a:avLst/>
          </a:prstGeom>
          <a:ln w="38100">
            <a:solidFill>
              <a:srgbClr val="4C74CC"/>
            </a:solidFill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A4CB227-ED82-4A8D-BD74-BD99CB4FEE9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2784" y="915331"/>
            <a:ext cx="3076626" cy="2644055"/>
          </a:xfrm>
          <a:prstGeom prst="rect">
            <a:avLst/>
          </a:prstGeom>
          <a:ln w="38100">
            <a:solidFill>
              <a:srgbClr val="4C74CC"/>
            </a:solidFill>
          </a:ln>
        </p:spPr>
      </p:pic>
      <p:sp>
        <p:nvSpPr>
          <p:cNvPr id="10" name="부제목 2">
            <a:extLst>
              <a:ext uri="{FF2B5EF4-FFF2-40B4-BE49-F238E27FC236}">
                <a16:creationId xmlns:a16="http://schemas.microsoft.com/office/drawing/2014/main" id="{50650A82-3AE6-40C4-895B-BFC97EB34E0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77516"/>
          </a:xfrm>
          <a:prstGeom prst="rect">
            <a:avLst/>
          </a:prstGeom>
          <a:solidFill>
            <a:srgbClr val="4C74CC"/>
          </a:solidFill>
        </p:spPr>
        <p:txBody>
          <a:bodyPr vert="horz" lIns="72000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17223EE5-E17A-48C3-94E0-531F3B7CCF52}"/>
              </a:ext>
            </a:extLst>
          </p:cNvPr>
          <p:cNvSpPr txBox="1">
            <a:spLocks/>
          </p:cNvSpPr>
          <p:nvPr/>
        </p:nvSpPr>
        <p:spPr>
          <a:xfrm>
            <a:off x="879514" y="661922"/>
            <a:ext cx="10271018" cy="14554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200" b="1" dirty="0">
                <a:solidFill>
                  <a:srgbClr val="4C74CC"/>
                </a:solidFill>
              </a:rPr>
              <a:t>화면설명 </a:t>
            </a:r>
            <a:r>
              <a:rPr lang="en-US" altLang="ko-KR" sz="3200" b="1" dirty="0">
                <a:solidFill>
                  <a:srgbClr val="4C74CC"/>
                </a:solidFill>
              </a:rPr>
              <a:t>– </a:t>
            </a:r>
            <a:r>
              <a:rPr lang="ko-KR" altLang="en-US" sz="3200" b="1" dirty="0">
                <a:solidFill>
                  <a:srgbClr val="4C74CC"/>
                </a:solidFill>
              </a:rPr>
              <a:t>사용자</a:t>
            </a:r>
            <a:r>
              <a:rPr lang="en-US" altLang="ko-KR" sz="3200" b="1" dirty="0">
                <a:solidFill>
                  <a:srgbClr val="4C74CC"/>
                </a:solidFill>
              </a:rPr>
              <a:t>: </a:t>
            </a:r>
            <a:r>
              <a:rPr lang="ko-KR" altLang="en-US" sz="3200" b="1" dirty="0">
                <a:solidFill>
                  <a:srgbClr val="4C74CC"/>
                </a:solidFill>
              </a:rPr>
              <a:t>여행상품</a:t>
            </a:r>
            <a:endParaRPr lang="en-US" altLang="ko-KR" sz="3200" b="1" dirty="0">
              <a:solidFill>
                <a:srgbClr val="4C74CC"/>
              </a:solidFill>
            </a:endParaRPr>
          </a:p>
          <a:p>
            <a:r>
              <a:rPr lang="en-US" altLang="ko-KR" sz="2400" b="1" dirty="0">
                <a:solidFill>
                  <a:srgbClr val="4C74CC"/>
                </a:solidFill>
              </a:rPr>
              <a:t>(</a:t>
            </a:r>
            <a:r>
              <a:rPr lang="ko-KR" altLang="en-US" sz="2400" b="1" dirty="0">
                <a:solidFill>
                  <a:srgbClr val="4C74CC"/>
                </a:solidFill>
              </a:rPr>
              <a:t>관광열차</a:t>
            </a:r>
            <a:r>
              <a:rPr lang="en-US" altLang="ko-KR" sz="2400" b="1" dirty="0">
                <a:solidFill>
                  <a:srgbClr val="4C74CC"/>
                </a:solidFill>
              </a:rPr>
              <a:t>)</a:t>
            </a:r>
            <a:endParaRPr lang="ko-KR" altLang="en-US" sz="2400" b="1" dirty="0">
              <a:solidFill>
                <a:srgbClr val="4C74CC"/>
              </a:solidFill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0A0A9399-DF2F-4348-AA8E-CF77C8C7E936}"/>
              </a:ext>
            </a:extLst>
          </p:cNvPr>
          <p:cNvCxnSpPr>
            <a:cxnSpLocks/>
          </p:cNvCxnSpPr>
          <p:nvPr/>
        </p:nvCxnSpPr>
        <p:spPr>
          <a:xfrm flipV="1">
            <a:off x="4041461" y="2840575"/>
            <a:ext cx="2274603" cy="743087"/>
          </a:xfrm>
          <a:prstGeom prst="straightConnector1">
            <a:avLst/>
          </a:prstGeom>
          <a:ln w="38100">
            <a:solidFill>
              <a:srgbClr val="4C74CC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2A74E3E0-B1ED-415E-8EB6-269A46CC5A42}"/>
              </a:ext>
            </a:extLst>
          </p:cNvPr>
          <p:cNvSpPr/>
          <p:nvPr/>
        </p:nvSpPr>
        <p:spPr>
          <a:xfrm>
            <a:off x="3908195" y="3554804"/>
            <a:ext cx="133266" cy="14816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1E660AD-EA5C-4E82-83D3-9137B15D9F9A}"/>
              </a:ext>
            </a:extLst>
          </p:cNvPr>
          <p:cNvSpPr txBox="1"/>
          <p:nvPr/>
        </p:nvSpPr>
        <p:spPr>
          <a:xfrm>
            <a:off x="1441558" y="5150909"/>
            <a:ext cx="2965494" cy="369332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4C74CC"/>
                </a:solidFill>
              </a:rPr>
              <a:t>관광열차 목록 확인이 가능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8230606-89AB-4E69-BF90-E309C5480FE5}"/>
              </a:ext>
            </a:extLst>
          </p:cNvPr>
          <p:cNvSpPr txBox="1"/>
          <p:nvPr/>
        </p:nvSpPr>
        <p:spPr>
          <a:xfrm>
            <a:off x="9590406" y="998585"/>
            <a:ext cx="2396614" cy="646331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4C74CC"/>
                </a:solidFill>
              </a:rPr>
              <a:t>관광열차 상품 </a:t>
            </a:r>
            <a:endParaRPr lang="en-US" altLang="ko-KR" b="1" dirty="0">
              <a:solidFill>
                <a:srgbClr val="4C74CC"/>
              </a:solidFill>
            </a:endParaRPr>
          </a:p>
          <a:p>
            <a:r>
              <a:rPr lang="ko-KR" altLang="en-US" b="1" dirty="0">
                <a:solidFill>
                  <a:srgbClr val="4C74CC"/>
                </a:solidFill>
              </a:rPr>
              <a:t>상세정보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FFAA8D7-BB53-4709-B12A-7FF2EE8222E9}"/>
              </a:ext>
            </a:extLst>
          </p:cNvPr>
          <p:cNvSpPr txBox="1"/>
          <p:nvPr/>
        </p:nvSpPr>
        <p:spPr>
          <a:xfrm>
            <a:off x="9590406" y="4091678"/>
            <a:ext cx="2568064" cy="1200329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4C74CC"/>
                </a:solidFill>
              </a:rPr>
              <a:t>예약 인원을 선택하지 않고 장바구니에 </a:t>
            </a:r>
            <a:endParaRPr lang="en-US" altLang="ko-KR" b="1" dirty="0">
              <a:solidFill>
                <a:srgbClr val="4C74CC"/>
              </a:solidFill>
            </a:endParaRPr>
          </a:p>
          <a:p>
            <a:r>
              <a:rPr lang="ko-KR" altLang="en-US" b="1" dirty="0">
                <a:solidFill>
                  <a:srgbClr val="4C74CC"/>
                </a:solidFill>
              </a:rPr>
              <a:t>추가 시 유효성 검사로 </a:t>
            </a:r>
            <a:r>
              <a:rPr lang="en-US" altLang="ko-KR" b="1" dirty="0">
                <a:solidFill>
                  <a:srgbClr val="4C74CC"/>
                </a:solidFill>
              </a:rPr>
              <a:t>alert(); </a:t>
            </a:r>
            <a:r>
              <a:rPr lang="ko-KR" altLang="en-US" b="1" dirty="0">
                <a:solidFill>
                  <a:srgbClr val="4C74CC"/>
                </a:solidFill>
              </a:rPr>
              <a:t>호출</a:t>
            </a:r>
          </a:p>
        </p:txBody>
      </p:sp>
    </p:spTree>
    <p:extLst>
      <p:ext uri="{BB962C8B-B14F-4D97-AF65-F5344CB8AC3E}">
        <p14:creationId xmlns:p14="http://schemas.microsoft.com/office/powerpoint/2010/main" val="3639521817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2394E829-2816-4AED-9474-0E733F31379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810" y="1943351"/>
            <a:ext cx="4094990" cy="3519237"/>
          </a:xfrm>
          <a:prstGeom prst="rect">
            <a:avLst/>
          </a:prstGeom>
          <a:ln w="38100">
            <a:solidFill>
              <a:srgbClr val="4C74CC"/>
            </a:solidFill>
          </a:ln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57486E20-47A1-4179-B4E4-F5D778A45B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22175" y="979743"/>
            <a:ext cx="3356293" cy="1108863"/>
          </a:xfrm>
          <a:prstGeom prst="rect">
            <a:avLst/>
          </a:prstGeom>
          <a:ln w="38100">
            <a:solidFill>
              <a:srgbClr val="4C74CC"/>
            </a:solidFill>
          </a:ln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4BA8A6BE-D3F4-4E2D-8292-A67B8681DD8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1839" y="2621932"/>
            <a:ext cx="5170598" cy="2800741"/>
          </a:xfrm>
          <a:prstGeom prst="rect">
            <a:avLst/>
          </a:prstGeom>
          <a:ln w="38100">
            <a:solidFill>
              <a:srgbClr val="4C74CC"/>
            </a:solidFill>
          </a:ln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11C9DD47-424F-43BD-A2BD-3A6D29983A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5372" y="6148458"/>
            <a:ext cx="8343900" cy="552450"/>
          </a:xfrm>
          <a:prstGeom prst="rect">
            <a:avLst/>
          </a:prstGeom>
        </p:spPr>
      </p:pic>
      <p:sp>
        <p:nvSpPr>
          <p:cNvPr id="10" name="부제목 2">
            <a:extLst>
              <a:ext uri="{FF2B5EF4-FFF2-40B4-BE49-F238E27FC236}">
                <a16:creationId xmlns:a16="http://schemas.microsoft.com/office/drawing/2014/main" id="{50650A82-3AE6-40C4-895B-BFC97EB34E0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77516"/>
          </a:xfrm>
          <a:prstGeom prst="rect">
            <a:avLst/>
          </a:prstGeom>
          <a:solidFill>
            <a:srgbClr val="4C74CC"/>
          </a:solidFill>
        </p:spPr>
        <p:txBody>
          <a:bodyPr vert="horz" lIns="72000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17223EE5-E17A-48C3-94E0-531F3B7CCF52}"/>
              </a:ext>
            </a:extLst>
          </p:cNvPr>
          <p:cNvSpPr txBox="1">
            <a:spLocks/>
          </p:cNvSpPr>
          <p:nvPr/>
        </p:nvSpPr>
        <p:spPr>
          <a:xfrm>
            <a:off x="879514" y="661922"/>
            <a:ext cx="10271018" cy="14554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200" b="1" dirty="0">
                <a:solidFill>
                  <a:srgbClr val="4C74CC"/>
                </a:solidFill>
              </a:rPr>
              <a:t>화면설명 </a:t>
            </a:r>
            <a:r>
              <a:rPr lang="en-US" altLang="ko-KR" sz="3200" b="1" dirty="0">
                <a:solidFill>
                  <a:srgbClr val="4C74CC"/>
                </a:solidFill>
              </a:rPr>
              <a:t>– </a:t>
            </a:r>
            <a:r>
              <a:rPr lang="ko-KR" altLang="en-US" sz="3200" b="1" dirty="0">
                <a:solidFill>
                  <a:srgbClr val="4C74CC"/>
                </a:solidFill>
              </a:rPr>
              <a:t>사용자</a:t>
            </a:r>
            <a:r>
              <a:rPr lang="en-US" altLang="ko-KR" sz="3200" b="1" dirty="0">
                <a:solidFill>
                  <a:srgbClr val="4C74CC"/>
                </a:solidFill>
              </a:rPr>
              <a:t>: </a:t>
            </a:r>
            <a:r>
              <a:rPr lang="ko-KR" altLang="en-US" sz="3200" b="1" dirty="0">
                <a:solidFill>
                  <a:srgbClr val="4C74CC"/>
                </a:solidFill>
              </a:rPr>
              <a:t>여행상품</a:t>
            </a:r>
            <a:endParaRPr lang="en-US" altLang="ko-KR" sz="3200" b="1" dirty="0">
              <a:solidFill>
                <a:srgbClr val="4C74CC"/>
              </a:solidFill>
            </a:endParaRPr>
          </a:p>
          <a:p>
            <a:r>
              <a:rPr lang="en-US" altLang="ko-KR" sz="2400" b="1" dirty="0">
                <a:solidFill>
                  <a:srgbClr val="4C74CC"/>
                </a:solidFill>
              </a:rPr>
              <a:t>(</a:t>
            </a:r>
            <a:r>
              <a:rPr lang="ko-KR" altLang="en-US" sz="2400" b="1" dirty="0">
                <a:solidFill>
                  <a:srgbClr val="4C74CC"/>
                </a:solidFill>
              </a:rPr>
              <a:t>관광열차 장바구니</a:t>
            </a:r>
            <a:r>
              <a:rPr lang="en-US" altLang="ko-KR" sz="2400" b="1" dirty="0">
                <a:solidFill>
                  <a:srgbClr val="4C74CC"/>
                </a:solidFill>
              </a:rPr>
              <a:t>)</a:t>
            </a:r>
            <a:endParaRPr lang="ko-KR" altLang="en-US" sz="2400" b="1" dirty="0">
              <a:solidFill>
                <a:srgbClr val="4C74CC"/>
              </a:solidFill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0A0A9399-DF2F-4348-AA8E-CF77C8C7E936}"/>
              </a:ext>
            </a:extLst>
          </p:cNvPr>
          <p:cNvCxnSpPr>
            <a:cxnSpLocks/>
          </p:cNvCxnSpPr>
          <p:nvPr/>
        </p:nvCxnSpPr>
        <p:spPr>
          <a:xfrm flipH="1" flipV="1">
            <a:off x="3357841" y="2631419"/>
            <a:ext cx="1023659" cy="1540531"/>
          </a:xfrm>
          <a:prstGeom prst="straightConnector1">
            <a:avLst/>
          </a:prstGeom>
          <a:ln w="38100">
            <a:solidFill>
              <a:srgbClr val="4C74CC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2A74E3E0-B1ED-415E-8EB6-269A46CC5A42}"/>
              </a:ext>
            </a:extLst>
          </p:cNvPr>
          <p:cNvSpPr/>
          <p:nvPr/>
        </p:nvSpPr>
        <p:spPr>
          <a:xfrm>
            <a:off x="4341798" y="4169701"/>
            <a:ext cx="418249" cy="13469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1E660AD-EA5C-4E82-83D3-9137B15D9F9A}"/>
              </a:ext>
            </a:extLst>
          </p:cNvPr>
          <p:cNvSpPr txBox="1"/>
          <p:nvPr/>
        </p:nvSpPr>
        <p:spPr>
          <a:xfrm>
            <a:off x="858284" y="5512371"/>
            <a:ext cx="4094990" cy="369332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4C74CC"/>
                </a:solidFill>
              </a:rPr>
              <a:t>예약인원</a:t>
            </a:r>
            <a:r>
              <a:rPr lang="en-US" altLang="ko-KR" b="1" dirty="0">
                <a:solidFill>
                  <a:srgbClr val="4C74CC"/>
                </a:solidFill>
              </a:rPr>
              <a:t>, </a:t>
            </a:r>
            <a:r>
              <a:rPr lang="ko-KR" altLang="en-US" b="1" dirty="0">
                <a:solidFill>
                  <a:srgbClr val="4C74CC"/>
                </a:solidFill>
              </a:rPr>
              <a:t>날짜 선택 후 장바구니 추가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8230606-89AB-4E69-BF90-E309C5480FE5}"/>
              </a:ext>
            </a:extLst>
          </p:cNvPr>
          <p:cNvSpPr txBox="1"/>
          <p:nvPr/>
        </p:nvSpPr>
        <p:spPr>
          <a:xfrm>
            <a:off x="7478837" y="2121934"/>
            <a:ext cx="2396614" cy="369332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4C74CC"/>
                </a:solidFill>
              </a:rPr>
              <a:t>추가 시 </a:t>
            </a:r>
            <a:r>
              <a:rPr lang="en-US" altLang="ko-KR" b="1" dirty="0">
                <a:solidFill>
                  <a:srgbClr val="4C74CC"/>
                </a:solidFill>
              </a:rPr>
              <a:t>alert(); </a:t>
            </a:r>
            <a:r>
              <a:rPr lang="ko-KR" altLang="en-US" b="1" dirty="0">
                <a:solidFill>
                  <a:srgbClr val="4C74CC"/>
                </a:solidFill>
              </a:rPr>
              <a:t>호출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6470206-F5F3-4564-9111-D7058D056251}"/>
              </a:ext>
            </a:extLst>
          </p:cNvPr>
          <p:cNvSpPr/>
          <p:nvPr/>
        </p:nvSpPr>
        <p:spPr>
          <a:xfrm>
            <a:off x="3144545" y="2450674"/>
            <a:ext cx="236090" cy="13469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C8EAF914-E587-4F4F-9F7B-27A11B6C1174}"/>
              </a:ext>
            </a:extLst>
          </p:cNvPr>
          <p:cNvCxnSpPr>
            <a:cxnSpLocks/>
          </p:cNvCxnSpPr>
          <p:nvPr/>
        </p:nvCxnSpPr>
        <p:spPr>
          <a:xfrm>
            <a:off x="9852470" y="1947825"/>
            <a:ext cx="0" cy="2479395"/>
          </a:xfrm>
          <a:prstGeom prst="straightConnector1">
            <a:avLst/>
          </a:prstGeom>
          <a:ln w="38100">
            <a:solidFill>
              <a:srgbClr val="4C74CC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125DAC80-B708-4D5E-BE98-722053B812EC}"/>
              </a:ext>
            </a:extLst>
          </p:cNvPr>
          <p:cNvSpPr txBox="1"/>
          <p:nvPr/>
        </p:nvSpPr>
        <p:spPr>
          <a:xfrm>
            <a:off x="5938887" y="5814873"/>
            <a:ext cx="2542666" cy="305233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4C74CC"/>
                </a:solidFill>
              </a:rPr>
              <a:t>장바구니 추가 후 </a:t>
            </a:r>
            <a:r>
              <a:rPr lang="en-US" altLang="ko-KR" b="1" dirty="0">
                <a:solidFill>
                  <a:srgbClr val="4C74CC"/>
                </a:solidFill>
              </a:rPr>
              <a:t>DB</a:t>
            </a:r>
            <a:endParaRPr lang="ko-KR" altLang="en-US" b="1" dirty="0">
              <a:solidFill>
                <a:srgbClr val="4C74CC"/>
              </a:solidFill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31BD962C-D447-40D4-A2C1-8DB9649790F9}"/>
              </a:ext>
            </a:extLst>
          </p:cNvPr>
          <p:cNvCxnSpPr>
            <a:cxnSpLocks/>
          </p:cNvCxnSpPr>
          <p:nvPr/>
        </p:nvCxnSpPr>
        <p:spPr>
          <a:xfrm flipV="1">
            <a:off x="3396291" y="1731855"/>
            <a:ext cx="3115385" cy="777756"/>
          </a:xfrm>
          <a:prstGeom prst="straightConnector1">
            <a:avLst/>
          </a:prstGeom>
          <a:ln w="38100">
            <a:solidFill>
              <a:srgbClr val="4C74CC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97394FC-0989-4F19-ABDE-7DE711A9D69B}"/>
              </a:ext>
            </a:extLst>
          </p:cNvPr>
          <p:cNvSpPr/>
          <p:nvPr/>
        </p:nvSpPr>
        <p:spPr>
          <a:xfrm>
            <a:off x="9597138" y="1603127"/>
            <a:ext cx="556688" cy="34936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AD1C2E7-389C-49B1-91C5-885BEE15E7E3}"/>
              </a:ext>
            </a:extLst>
          </p:cNvPr>
          <p:cNvSpPr/>
          <p:nvPr/>
        </p:nvSpPr>
        <p:spPr>
          <a:xfrm>
            <a:off x="7521702" y="4523909"/>
            <a:ext cx="2591579" cy="33608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7D57F16-07B1-4F0B-89DE-9BC52114BB81}"/>
              </a:ext>
            </a:extLst>
          </p:cNvPr>
          <p:cNvSpPr/>
          <p:nvPr/>
        </p:nvSpPr>
        <p:spPr>
          <a:xfrm>
            <a:off x="3730171" y="6314241"/>
            <a:ext cx="8040526" cy="19806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F4178F6F-95A6-44D0-94E7-0DD3F8D1C0CF}"/>
              </a:ext>
            </a:extLst>
          </p:cNvPr>
          <p:cNvCxnSpPr>
            <a:cxnSpLocks/>
          </p:cNvCxnSpPr>
          <p:nvPr/>
        </p:nvCxnSpPr>
        <p:spPr>
          <a:xfrm>
            <a:off x="10120711" y="5986728"/>
            <a:ext cx="0" cy="266755"/>
          </a:xfrm>
          <a:prstGeom prst="straightConnector1">
            <a:avLst/>
          </a:prstGeom>
          <a:ln w="38100">
            <a:solidFill>
              <a:srgbClr val="4C74CC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C4ADA299-719C-4F6D-9EB8-357DC46983E0}"/>
              </a:ext>
            </a:extLst>
          </p:cNvPr>
          <p:cNvSpPr txBox="1"/>
          <p:nvPr/>
        </p:nvSpPr>
        <p:spPr>
          <a:xfrm>
            <a:off x="9607201" y="5554733"/>
            <a:ext cx="2317012" cy="461665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4C74CC"/>
                </a:solidFill>
              </a:rPr>
              <a:t>10</a:t>
            </a:r>
            <a:r>
              <a:rPr lang="ko-KR" altLang="en-US" sz="1200" b="1" dirty="0">
                <a:solidFill>
                  <a:srgbClr val="4C74CC"/>
                </a:solidFill>
              </a:rPr>
              <a:t>분 내에 결제하지 않을 경우 </a:t>
            </a:r>
            <a:endParaRPr lang="en-US" altLang="ko-KR" sz="1200" b="1" dirty="0">
              <a:solidFill>
                <a:srgbClr val="4C74CC"/>
              </a:solidFill>
            </a:endParaRPr>
          </a:p>
          <a:p>
            <a:r>
              <a:rPr lang="ko-KR" altLang="en-US" sz="1200" b="1" dirty="0">
                <a:solidFill>
                  <a:srgbClr val="4C74CC"/>
                </a:solidFill>
              </a:rPr>
              <a:t>해당 튜플 삭제</a:t>
            </a:r>
          </a:p>
        </p:txBody>
      </p:sp>
    </p:spTree>
    <p:extLst>
      <p:ext uri="{BB962C8B-B14F-4D97-AF65-F5344CB8AC3E}">
        <p14:creationId xmlns:p14="http://schemas.microsoft.com/office/powerpoint/2010/main" val="2753588297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부제목 2">
            <a:extLst>
              <a:ext uri="{FF2B5EF4-FFF2-40B4-BE49-F238E27FC236}">
                <a16:creationId xmlns:a16="http://schemas.microsoft.com/office/drawing/2014/main" id="{50650A82-3AE6-40C4-895B-BFC97EB34E0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77516"/>
          </a:xfrm>
          <a:prstGeom prst="rect">
            <a:avLst/>
          </a:prstGeom>
          <a:solidFill>
            <a:srgbClr val="4C74CC"/>
          </a:solidFill>
        </p:spPr>
        <p:txBody>
          <a:bodyPr vert="horz" lIns="72000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17223EE5-E17A-48C3-94E0-531F3B7CCF52}"/>
              </a:ext>
            </a:extLst>
          </p:cNvPr>
          <p:cNvSpPr txBox="1">
            <a:spLocks/>
          </p:cNvSpPr>
          <p:nvPr/>
        </p:nvSpPr>
        <p:spPr>
          <a:xfrm>
            <a:off x="879514" y="661922"/>
            <a:ext cx="10271018" cy="14554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200" b="1" dirty="0">
                <a:solidFill>
                  <a:srgbClr val="4C74CC"/>
                </a:solidFill>
              </a:rPr>
              <a:t>화면설명 </a:t>
            </a:r>
            <a:r>
              <a:rPr lang="en-US" altLang="ko-KR" sz="3200" b="1" dirty="0">
                <a:solidFill>
                  <a:srgbClr val="4C74CC"/>
                </a:solidFill>
              </a:rPr>
              <a:t>– </a:t>
            </a:r>
            <a:r>
              <a:rPr lang="ko-KR" altLang="en-US" sz="3200" b="1" dirty="0">
                <a:solidFill>
                  <a:srgbClr val="4C74CC"/>
                </a:solidFill>
              </a:rPr>
              <a:t>사용자</a:t>
            </a:r>
            <a:r>
              <a:rPr lang="en-US" altLang="ko-KR" sz="3200" b="1" dirty="0">
                <a:solidFill>
                  <a:srgbClr val="4C74CC"/>
                </a:solidFill>
              </a:rPr>
              <a:t>: </a:t>
            </a:r>
            <a:r>
              <a:rPr lang="ko-KR" altLang="en-US" sz="3200" b="1" dirty="0">
                <a:solidFill>
                  <a:srgbClr val="4C74CC"/>
                </a:solidFill>
              </a:rPr>
              <a:t>여행상품</a:t>
            </a:r>
            <a:endParaRPr lang="en-US" altLang="ko-KR" sz="3200" b="1" dirty="0">
              <a:solidFill>
                <a:srgbClr val="4C74CC"/>
              </a:solidFill>
            </a:endParaRPr>
          </a:p>
          <a:p>
            <a:r>
              <a:rPr lang="en-US" altLang="ko-KR" sz="2400" b="1" dirty="0">
                <a:solidFill>
                  <a:srgbClr val="4C74CC"/>
                </a:solidFill>
              </a:rPr>
              <a:t>(</a:t>
            </a:r>
            <a:r>
              <a:rPr lang="ko-KR" altLang="en-US" sz="2400" b="1" dirty="0">
                <a:solidFill>
                  <a:srgbClr val="4C74CC"/>
                </a:solidFill>
              </a:rPr>
              <a:t>관광열차 장바구니 결제</a:t>
            </a:r>
            <a:r>
              <a:rPr lang="en-US" altLang="ko-KR" sz="2400" b="1" dirty="0">
                <a:solidFill>
                  <a:srgbClr val="4C74CC"/>
                </a:solidFill>
              </a:rPr>
              <a:t>)</a:t>
            </a:r>
            <a:endParaRPr lang="ko-KR" altLang="en-US" sz="2400" b="1" dirty="0">
              <a:solidFill>
                <a:srgbClr val="4C74CC"/>
              </a:solidFill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983AA851-2C8A-41AD-A632-40FB1AECCE3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128" y="2115603"/>
            <a:ext cx="3210535" cy="1739040"/>
          </a:xfrm>
          <a:prstGeom prst="rect">
            <a:avLst/>
          </a:prstGeom>
          <a:ln w="38100">
            <a:solidFill>
              <a:srgbClr val="4C74CC"/>
            </a:solidFill>
          </a:ln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7928757E-9612-4308-95A4-BE90AE729A8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8641" y="2115603"/>
            <a:ext cx="3210535" cy="1739040"/>
          </a:xfrm>
          <a:prstGeom prst="rect">
            <a:avLst/>
          </a:prstGeom>
          <a:ln w="38100">
            <a:solidFill>
              <a:srgbClr val="4C74CC"/>
            </a:solidFill>
          </a:ln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5C51AAEB-B902-484A-B601-ACA49189A7C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3154" y="2112923"/>
            <a:ext cx="3210535" cy="1739040"/>
          </a:xfrm>
          <a:prstGeom prst="rect">
            <a:avLst/>
          </a:prstGeom>
          <a:ln w="38100">
            <a:solidFill>
              <a:srgbClr val="4C74CC"/>
            </a:solidFill>
          </a:ln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58354223-946D-42DA-8145-28DE7F7E370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3154" y="4500712"/>
            <a:ext cx="3210535" cy="1739040"/>
          </a:xfrm>
          <a:prstGeom prst="rect">
            <a:avLst/>
          </a:prstGeom>
          <a:ln w="38100">
            <a:solidFill>
              <a:srgbClr val="4C74CC"/>
            </a:solidFill>
          </a:ln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DC7273A8-EC8F-4972-9352-92658A2E6C9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4802" y="4529740"/>
            <a:ext cx="3210535" cy="1739040"/>
          </a:xfrm>
          <a:prstGeom prst="rect">
            <a:avLst/>
          </a:prstGeom>
          <a:ln w="38100">
            <a:solidFill>
              <a:srgbClr val="4C74CC"/>
            </a:solidFill>
          </a:ln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82C99AB9-4A87-42FD-A46D-31AD76DE770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35" y="5974292"/>
            <a:ext cx="6375589" cy="443571"/>
          </a:xfrm>
          <a:prstGeom prst="rect">
            <a:avLst/>
          </a:prstGeom>
        </p:spPr>
      </p:pic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B55BD1CF-1CF3-42C1-9C8C-BE5BB24A2EC2}"/>
              </a:ext>
            </a:extLst>
          </p:cNvPr>
          <p:cNvCxnSpPr>
            <a:cxnSpLocks/>
          </p:cNvCxnSpPr>
          <p:nvPr/>
        </p:nvCxnSpPr>
        <p:spPr>
          <a:xfrm>
            <a:off x="3817636" y="3014921"/>
            <a:ext cx="542391" cy="0"/>
          </a:xfrm>
          <a:prstGeom prst="straightConnector1">
            <a:avLst/>
          </a:prstGeom>
          <a:ln w="38100">
            <a:solidFill>
              <a:srgbClr val="4C74CC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B2A2565E-3836-4015-9CED-7623E3B658C7}"/>
              </a:ext>
            </a:extLst>
          </p:cNvPr>
          <p:cNvCxnSpPr>
            <a:cxnSpLocks/>
          </p:cNvCxnSpPr>
          <p:nvPr/>
        </p:nvCxnSpPr>
        <p:spPr>
          <a:xfrm>
            <a:off x="7809064" y="3014921"/>
            <a:ext cx="542391" cy="0"/>
          </a:xfrm>
          <a:prstGeom prst="straightConnector1">
            <a:avLst/>
          </a:prstGeom>
          <a:ln w="38100">
            <a:solidFill>
              <a:srgbClr val="4C74CC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671C3B3C-4CE8-4E16-BCFE-C2E7B1A44AF9}"/>
              </a:ext>
            </a:extLst>
          </p:cNvPr>
          <p:cNvCxnSpPr>
            <a:cxnSpLocks/>
          </p:cNvCxnSpPr>
          <p:nvPr/>
        </p:nvCxnSpPr>
        <p:spPr>
          <a:xfrm flipH="1">
            <a:off x="6926908" y="5380750"/>
            <a:ext cx="1406822" cy="0"/>
          </a:xfrm>
          <a:prstGeom prst="straightConnector1">
            <a:avLst/>
          </a:prstGeom>
          <a:ln w="38100">
            <a:solidFill>
              <a:srgbClr val="4C74CC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F8BD5577-5246-4531-9A38-80644D6C6C14}"/>
              </a:ext>
            </a:extLst>
          </p:cNvPr>
          <p:cNvCxnSpPr>
            <a:cxnSpLocks/>
          </p:cNvCxnSpPr>
          <p:nvPr/>
        </p:nvCxnSpPr>
        <p:spPr>
          <a:xfrm rot="16200000" flipH="1">
            <a:off x="9807662" y="4166701"/>
            <a:ext cx="493083" cy="0"/>
          </a:xfrm>
          <a:prstGeom prst="straightConnector1">
            <a:avLst/>
          </a:prstGeom>
          <a:ln w="38100">
            <a:solidFill>
              <a:srgbClr val="4C74CC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28598770-E9DE-4991-9A9F-DF7A64667D0A}"/>
              </a:ext>
            </a:extLst>
          </p:cNvPr>
          <p:cNvSpPr txBox="1"/>
          <p:nvPr/>
        </p:nvSpPr>
        <p:spPr>
          <a:xfrm>
            <a:off x="957315" y="3851963"/>
            <a:ext cx="2284159" cy="584775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4C74CC"/>
                </a:solidFill>
              </a:rPr>
              <a:t>장바구니 상품 선택 후 </a:t>
            </a:r>
            <a:endParaRPr lang="en-US" altLang="ko-KR" sz="1600" b="1" dirty="0">
              <a:solidFill>
                <a:srgbClr val="4C74CC"/>
              </a:solidFill>
            </a:endParaRPr>
          </a:p>
          <a:p>
            <a:r>
              <a:rPr lang="ko-KR" altLang="en-US" sz="1600" b="1" dirty="0">
                <a:solidFill>
                  <a:srgbClr val="4C74CC"/>
                </a:solidFill>
              </a:rPr>
              <a:t>결제하기 버튼 클릭 시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A35AFC1-2221-4A8E-9F72-2EFB5EC3A730}"/>
              </a:ext>
            </a:extLst>
          </p:cNvPr>
          <p:cNvSpPr txBox="1"/>
          <p:nvPr/>
        </p:nvSpPr>
        <p:spPr>
          <a:xfrm>
            <a:off x="4953920" y="3851963"/>
            <a:ext cx="2284159" cy="584775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4C74CC"/>
                </a:solidFill>
              </a:rPr>
              <a:t>결제 수단을 선택하는 </a:t>
            </a:r>
            <a:endParaRPr lang="en-US" altLang="ko-KR" sz="1600" b="1" dirty="0">
              <a:solidFill>
                <a:srgbClr val="4C74CC"/>
              </a:solidFill>
            </a:endParaRPr>
          </a:p>
          <a:p>
            <a:r>
              <a:rPr lang="ko-KR" altLang="en-US" sz="1600" b="1" dirty="0">
                <a:solidFill>
                  <a:srgbClr val="4C74CC"/>
                </a:solidFill>
              </a:rPr>
              <a:t>페이지로 이동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FA68984-9F1F-46C7-95A2-F4AF9A5FB19B}"/>
              </a:ext>
            </a:extLst>
          </p:cNvPr>
          <p:cNvSpPr txBox="1"/>
          <p:nvPr/>
        </p:nvSpPr>
        <p:spPr>
          <a:xfrm>
            <a:off x="10051994" y="3828468"/>
            <a:ext cx="2284159" cy="584775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4C74CC"/>
                </a:solidFill>
              </a:rPr>
              <a:t>이니시스 결제 </a:t>
            </a:r>
            <a:r>
              <a:rPr lang="en-US" altLang="ko-KR" sz="1600" b="1" dirty="0">
                <a:solidFill>
                  <a:srgbClr val="4C74CC"/>
                </a:solidFill>
              </a:rPr>
              <a:t>API</a:t>
            </a:r>
            <a:r>
              <a:rPr lang="ko-KR" altLang="en-US" sz="1600" b="1" dirty="0">
                <a:solidFill>
                  <a:srgbClr val="4C74CC"/>
                </a:solidFill>
              </a:rPr>
              <a:t>의 결제 페이지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63C99C8-D4A1-4A5C-8702-5F41083E01E4}"/>
              </a:ext>
            </a:extLst>
          </p:cNvPr>
          <p:cNvSpPr txBox="1"/>
          <p:nvPr/>
        </p:nvSpPr>
        <p:spPr>
          <a:xfrm>
            <a:off x="8864877" y="6248586"/>
            <a:ext cx="2683854" cy="338554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4C74CC"/>
                </a:solidFill>
              </a:rPr>
              <a:t>결제완료 시 </a:t>
            </a:r>
            <a:r>
              <a:rPr lang="en-US" altLang="ko-KR" sz="1600" b="1" dirty="0">
                <a:solidFill>
                  <a:srgbClr val="4C74CC"/>
                </a:solidFill>
              </a:rPr>
              <a:t>alert(); </a:t>
            </a:r>
            <a:r>
              <a:rPr lang="ko-KR" altLang="en-US" sz="1600" b="1" dirty="0">
                <a:solidFill>
                  <a:srgbClr val="4C74CC"/>
                </a:solidFill>
              </a:rPr>
              <a:t>호출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C88DA1A-03C6-4400-9F68-0B786C5D732F}"/>
              </a:ext>
            </a:extLst>
          </p:cNvPr>
          <p:cNvSpPr txBox="1"/>
          <p:nvPr/>
        </p:nvSpPr>
        <p:spPr>
          <a:xfrm>
            <a:off x="418450" y="4568263"/>
            <a:ext cx="3186352" cy="830997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4C74CC"/>
                </a:solidFill>
              </a:rPr>
              <a:t>확인 버튼 클릭 시 승차권 발권이 완료되면서 </a:t>
            </a:r>
            <a:r>
              <a:rPr lang="en-US" altLang="ko-KR" sz="1600" b="1" dirty="0">
                <a:solidFill>
                  <a:srgbClr val="4C74CC"/>
                </a:solidFill>
              </a:rPr>
              <a:t>paytour </a:t>
            </a:r>
            <a:r>
              <a:rPr lang="ko-KR" altLang="en-US" sz="1600" b="1" dirty="0">
                <a:solidFill>
                  <a:srgbClr val="4C74CC"/>
                </a:solidFill>
              </a:rPr>
              <a:t>테이블 </a:t>
            </a:r>
            <a:endParaRPr lang="en-US" altLang="ko-KR" sz="1600" b="1" dirty="0">
              <a:solidFill>
                <a:srgbClr val="4C74CC"/>
              </a:solidFill>
            </a:endParaRPr>
          </a:p>
          <a:p>
            <a:r>
              <a:rPr lang="en-US" altLang="ko-KR" sz="1600" b="1" dirty="0">
                <a:solidFill>
                  <a:srgbClr val="4C74CC"/>
                </a:solidFill>
              </a:rPr>
              <a:t>DB</a:t>
            </a:r>
            <a:r>
              <a:rPr lang="ko-KR" altLang="en-US" sz="1600" b="1" dirty="0">
                <a:solidFill>
                  <a:srgbClr val="4C74CC"/>
                </a:solidFill>
              </a:rPr>
              <a:t>에 결제정보가 저장</a:t>
            </a: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57668D3B-5F55-46E6-897F-616EC775E67C}"/>
              </a:ext>
            </a:extLst>
          </p:cNvPr>
          <p:cNvCxnSpPr>
            <a:cxnSpLocks/>
          </p:cNvCxnSpPr>
          <p:nvPr/>
        </p:nvCxnSpPr>
        <p:spPr>
          <a:xfrm flipH="1">
            <a:off x="1378105" y="5414760"/>
            <a:ext cx="2" cy="782381"/>
          </a:xfrm>
          <a:prstGeom prst="straightConnector1">
            <a:avLst/>
          </a:prstGeom>
          <a:ln w="38100">
            <a:solidFill>
              <a:srgbClr val="4C74CC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CA2A7B6E-7799-4280-9687-5FC86DA54E9A}"/>
              </a:ext>
            </a:extLst>
          </p:cNvPr>
          <p:cNvSpPr/>
          <p:nvPr/>
        </p:nvSpPr>
        <p:spPr>
          <a:xfrm>
            <a:off x="364706" y="6284278"/>
            <a:ext cx="6224218" cy="11602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1160685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3">
            <a:extLst>
              <a:ext uri="{FF2B5EF4-FFF2-40B4-BE49-F238E27FC236}">
                <a16:creationId xmlns:a16="http://schemas.microsoft.com/office/drawing/2014/main" id="{925248CF-3BF9-4CC0-A949-98DC3159C7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2901" y="4631457"/>
            <a:ext cx="3531588" cy="1912645"/>
          </a:xfrm>
          <a:prstGeom prst="rect">
            <a:avLst/>
          </a:prstGeom>
          <a:ln w="38100">
            <a:solidFill>
              <a:srgbClr val="4C74CC"/>
            </a:solidFill>
          </a:ln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92F77354-EB82-488A-B48C-54B0F27B04A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901" y="1979125"/>
            <a:ext cx="3531588" cy="1912944"/>
          </a:xfrm>
          <a:prstGeom prst="rect">
            <a:avLst/>
          </a:prstGeom>
          <a:ln w="38100">
            <a:solidFill>
              <a:srgbClr val="4C74CC"/>
            </a:solidFill>
          </a:ln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69DF522C-4C78-4D9A-9E29-4F842D3696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52218" y="1968104"/>
            <a:ext cx="3531588" cy="1908773"/>
          </a:xfrm>
          <a:prstGeom prst="rect">
            <a:avLst/>
          </a:prstGeom>
          <a:ln w="38100">
            <a:solidFill>
              <a:srgbClr val="4C74CC"/>
            </a:solidFill>
          </a:ln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1602DCD7-D567-4DA2-99F3-4158D9F482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52218" y="4608972"/>
            <a:ext cx="3531588" cy="1908773"/>
          </a:xfrm>
          <a:prstGeom prst="rect">
            <a:avLst/>
          </a:prstGeom>
          <a:ln w="38100">
            <a:solidFill>
              <a:srgbClr val="4C74CC"/>
            </a:solidFill>
          </a:ln>
        </p:spPr>
      </p:pic>
      <p:sp>
        <p:nvSpPr>
          <p:cNvPr id="10" name="부제목 2">
            <a:extLst>
              <a:ext uri="{FF2B5EF4-FFF2-40B4-BE49-F238E27FC236}">
                <a16:creationId xmlns:a16="http://schemas.microsoft.com/office/drawing/2014/main" id="{50650A82-3AE6-40C4-895B-BFC97EB34E0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77516"/>
          </a:xfrm>
          <a:prstGeom prst="rect">
            <a:avLst/>
          </a:prstGeom>
          <a:solidFill>
            <a:srgbClr val="4C74CC"/>
          </a:solidFill>
        </p:spPr>
        <p:txBody>
          <a:bodyPr vert="horz" lIns="72000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17223EE5-E17A-48C3-94E0-531F3B7CCF52}"/>
              </a:ext>
            </a:extLst>
          </p:cNvPr>
          <p:cNvSpPr txBox="1">
            <a:spLocks/>
          </p:cNvSpPr>
          <p:nvPr/>
        </p:nvSpPr>
        <p:spPr>
          <a:xfrm>
            <a:off x="879514" y="661922"/>
            <a:ext cx="10271018" cy="14554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200" b="1" dirty="0">
                <a:solidFill>
                  <a:srgbClr val="4C74CC"/>
                </a:solidFill>
              </a:rPr>
              <a:t>화면설명 </a:t>
            </a:r>
            <a:r>
              <a:rPr lang="en-US" altLang="ko-KR" sz="3200" b="1" dirty="0">
                <a:solidFill>
                  <a:srgbClr val="4C74CC"/>
                </a:solidFill>
              </a:rPr>
              <a:t>– </a:t>
            </a:r>
            <a:r>
              <a:rPr lang="ko-KR" altLang="en-US" sz="3200" b="1" dirty="0">
                <a:solidFill>
                  <a:srgbClr val="4C74CC"/>
                </a:solidFill>
              </a:rPr>
              <a:t>사용자</a:t>
            </a:r>
            <a:r>
              <a:rPr lang="en-US" altLang="ko-KR" sz="3200" b="1" dirty="0">
                <a:solidFill>
                  <a:srgbClr val="4C74CC"/>
                </a:solidFill>
              </a:rPr>
              <a:t>: </a:t>
            </a:r>
            <a:r>
              <a:rPr lang="ko-KR" altLang="en-US" sz="3200" b="1" dirty="0">
                <a:solidFill>
                  <a:srgbClr val="4C74CC"/>
                </a:solidFill>
              </a:rPr>
              <a:t>여행상품</a:t>
            </a:r>
            <a:endParaRPr lang="en-US" altLang="ko-KR" sz="3200" b="1" dirty="0">
              <a:solidFill>
                <a:srgbClr val="4C74CC"/>
              </a:solidFill>
            </a:endParaRPr>
          </a:p>
          <a:p>
            <a:r>
              <a:rPr lang="en-US" altLang="ko-KR" sz="2400" b="1" dirty="0">
                <a:solidFill>
                  <a:srgbClr val="4C74CC"/>
                </a:solidFill>
              </a:rPr>
              <a:t>(</a:t>
            </a:r>
            <a:r>
              <a:rPr lang="ko-KR" altLang="en-US" sz="2400" b="1" dirty="0">
                <a:solidFill>
                  <a:srgbClr val="4C74CC"/>
                </a:solidFill>
              </a:rPr>
              <a:t>관광열차 예매관리 및 환불</a:t>
            </a:r>
            <a:r>
              <a:rPr lang="en-US" altLang="ko-KR" sz="2400" b="1" dirty="0">
                <a:solidFill>
                  <a:srgbClr val="4C74CC"/>
                </a:solidFill>
              </a:rPr>
              <a:t>)</a:t>
            </a:r>
            <a:endParaRPr lang="ko-KR" altLang="en-US" sz="2400" b="1" dirty="0">
              <a:solidFill>
                <a:srgbClr val="4C74CC"/>
              </a:solidFill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B2A2565E-3836-4015-9CED-7623E3B658C7}"/>
              </a:ext>
            </a:extLst>
          </p:cNvPr>
          <p:cNvCxnSpPr>
            <a:cxnSpLocks/>
          </p:cNvCxnSpPr>
          <p:nvPr/>
        </p:nvCxnSpPr>
        <p:spPr>
          <a:xfrm>
            <a:off x="4261235" y="2922490"/>
            <a:ext cx="2865501" cy="0"/>
          </a:xfrm>
          <a:prstGeom prst="straightConnector1">
            <a:avLst/>
          </a:prstGeom>
          <a:ln w="38100">
            <a:solidFill>
              <a:srgbClr val="4C74CC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671C3B3C-4CE8-4E16-BCFE-C2E7B1A44AF9}"/>
              </a:ext>
            </a:extLst>
          </p:cNvPr>
          <p:cNvCxnSpPr>
            <a:cxnSpLocks/>
          </p:cNvCxnSpPr>
          <p:nvPr/>
        </p:nvCxnSpPr>
        <p:spPr>
          <a:xfrm flipH="1">
            <a:off x="4479298" y="5029433"/>
            <a:ext cx="2468183" cy="0"/>
          </a:xfrm>
          <a:prstGeom prst="straightConnector1">
            <a:avLst/>
          </a:prstGeom>
          <a:ln w="38100">
            <a:solidFill>
              <a:srgbClr val="4C74CC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F8BD5577-5246-4531-9A38-80644D6C6C14}"/>
              </a:ext>
            </a:extLst>
          </p:cNvPr>
          <p:cNvCxnSpPr>
            <a:cxnSpLocks/>
          </p:cNvCxnSpPr>
          <p:nvPr/>
        </p:nvCxnSpPr>
        <p:spPr>
          <a:xfrm>
            <a:off x="8518524" y="3966785"/>
            <a:ext cx="0" cy="530430"/>
          </a:xfrm>
          <a:prstGeom prst="straightConnector1">
            <a:avLst/>
          </a:prstGeom>
          <a:ln w="38100">
            <a:solidFill>
              <a:srgbClr val="4C74CC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28598770-E9DE-4991-9A9F-DF7A64667D0A}"/>
              </a:ext>
            </a:extLst>
          </p:cNvPr>
          <p:cNvSpPr txBox="1"/>
          <p:nvPr/>
        </p:nvSpPr>
        <p:spPr>
          <a:xfrm>
            <a:off x="4174562" y="2227563"/>
            <a:ext cx="3077656" cy="584775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4C74CC"/>
                </a:solidFill>
              </a:rPr>
              <a:t>예매정보를 보여주는 페이지로 환불 버튼을 클릭 시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63C99C8-D4A1-4A5C-8702-5F41083E01E4}"/>
              </a:ext>
            </a:extLst>
          </p:cNvPr>
          <p:cNvSpPr txBox="1"/>
          <p:nvPr/>
        </p:nvSpPr>
        <p:spPr>
          <a:xfrm>
            <a:off x="8549187" y="4021438"/>
            <a:ext cx="2683854" cy="338554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4C74CC"/>
                </a:solidFill>
              </a:rPr>
              <a:t>환불 여부를 재확인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C88DA1A-03C6-4400-9F68-0B786C5D732F}"/>
              </a:ext>
            </a:extLst>
          </p:cNvPr>
          <p:cNvSpPr txBox="1"/>
          <p:nvPr/>
        </p:nvSpPr>
        <p:spPr>
          <a:xfrm>
            <a:off x="4322503" y="5366498"/>
            <a:ext cx="2917881" cy="584775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4C74CC"/>
                </a:solidFill>
              </a:rPr>
              <a:t>환불된 상품은 </a:t>
            </a:r>
            <a:r>
              <a:rPr lang="en-US" altLang="ko-KR" sz="1600" b="1" dirty="0">
                <a:solidFill>
                  <a:srgbClr val="4C74CC"/>
                </a:solidFill>
              </a:rPr>
              <a:t>refund </a:t>
            </a:r>
            <a:r>
              <a:rPr lang="ko-KR" altLang="en-US" sz="1600" b="1" dirty="0">
                <a:solidFill>
                  <a:srgbClr val="4C74CC"/>
                </a:solidFill>
              </a:rPr>
              <a:t>필드에 </a:t>
            </a:r>
            <a:endParaRPr lang="en-US" altLang="ko-KR" sz="1600" b="1" dirty="0">
              <a:solidFill>
                <a:srgbClr val="4C74CC"/>
              </a:solidFill>
            </a:endParaRPr>
          </a:p>
          <a:p>
            <a:r>
              <a:rPr lang="en-US" altLang="ko-KR" sz="1600" b="1" dirty="0">
                <a:solidFill>
                  <a:srgbClr val="4C74CC"/>
                </a:solidFill>
              </a:rPr>
              <a:t>'Y＇</a:t>
            </a:r>
            <a:r>
              <a:rPr lang="ko-KR" altLang="en-US" sz="1600" b="1" dirty="0">
                <a:solidFill>
                  <a:srgbClr val="4C74CC"/>
                </a:solidFill>
              </a:rPr>
              <a:t>로 값이 저장</a:t>
            </a: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71980D40-9EBF-4B59-8CEB-0F6A5724018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765" y="6138201"/>
            <a:ext cx="5795990" cy="419376"/>
          </a:xfrm>
          <a:prstGeom prst="rect">
            <a:avLst/>
          </a:prstGeom>
        </p:spPr>
      </p:pic>
      <p:sp>
        <p:nvSpPr>
          <p:cNvPr id="47" name="직사각형 46">
            <a:extLst>
              <a:ext uri="{FF2B5EF4-FFF2-40B4-BE49-F238E27FC236}">
                <a16:creationId xmlns:a16="http://schemas.microsoft.com/office/drawing/2014/main" id="{CA2A7B6E-7799-4280-9687-5FC86DA54E9A}"/>
              </a:ext>
            </a:extLst>
          </p:cNvPr>
          <p:cNvSpPr/>
          <p:nvPr/>
        </p:nvSpPr>
        <p:spPr>
          <a:xfrm>
            <a:off x="6049278" y="6125003"/>
            <a:ext cx="324208" cy="41937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57668D3B-5F55-46E6-897F-616EC775E67C}"/>
              </a:ext>
            </a:extLst>
          </p:cNvPr>
          <p:cNvCxnSpPr>
            <a:cxnSpLocks/>
          </p:cNvCxnSpPr>
          <p:nvPr/>
        </p:nvCxnSpPr>
        <p:spPr>
          <a:xfrm>
            <a:off x="6201480" y="5716293"/>
            <a:ext cx="0" cy="346878"/>
          </a:xfrm>
          <a:prstGeom prst="straightConnector1">
            <a:avLst/>
          </a:prstGeom>
          <a:ln w="38100">
            <a:solidFill>
              <a:srgbClr val="4C74CC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8668961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2C8CE812-AEFA-4367-AA6A-DCB137744F6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772" y="2227563"/>
            <a:ext cx="5170598" cy="2800741"/>
          </a:xfrm>
          <a:prstGeom prst="rect">
            <a:avLst/>
          </a:prstGeom>
          <a:ln w="38100">
            <a:solidFill>
              <a:srgbClr val="4C74CC"/>
            </a:solidFill>
          </a:ln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62CF4500-B58A-40C7-9776-9B72D4FC67B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9630" y="2227563"/>
            <a:ext cx="5170598" cy="2800741"/>
          </a:xfrm>
          <a:prstGeom prst="rect">
            <a:avLst/>
          </a:prstGeom>
          <a:ln w="38100">
            <a:solidFill>
              <a:srgbClr val="4C74CC"/>
            </a:solidFill>
          </a:ln>
        </p:spPr>
      </p:pic>
      <p:sp>
        <p:nvSpPr>
          <p:cNvPr id="10" name="부제목 2">
            <a:extLst>
              <a:ext uri="{FF2B5EF4-FFF2-40B4-BE49-F238E27FC236}">
                <a16:creationId xmlns:a16="http://schemas.microsoft.com/office/drawing/2014/main" id="{50650A82-3AE6-40C4-895B-BFC97EB34E0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77516"/>
          </a:xfrm>
          <a:prstGeom prst="rect">
            <a:avLst/>
          </a:prstGeom>
          <a:solidFill>
            <a:srgbClr val="4C74CC"/>
          </a:solidFill>
        </p:spPr>
        <p:txBody>
          <a:bodyPr vert="horz" lIns="72000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17223EE5-E17A-48C3-94E0-531F3B7CCF52}"/>
              </a:ext>
            </a:extLst>
          </p:cNvPr>
          <p:cNvSpPr txBox="1">
            <a:spLocks/>
          </p:cNvSpPr>
          <p:nvPr/>
        </p:nvSpPr>
        <p:spPr>
          <a:xfrm>
            <a:off x="879514" y="661922"/>
            <a:ext cx="10271018" cy="14554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200" b="1" dirty="0">
                <a:solidFill>
                  <a:srgbClr val="4C74CC"/>
                </a:solidFill>
              </a:rPr>
              <a:t>화면설명 </a:t>
            </a:r>
            <a:r>
              <a:rPr lang="en-US" altLang="ko-KR" sz="3200" b="1" dirty="0">
                <a:solidFill>
                  <a:srgbClr val="4C74CC"/>
                </a:solidFill>
              </a:rPr>
              <a:t>– </a:t>
            </a:r>
            <a:r>
              <a:rPr lang="ko-KR" altLang="en-US" sz="3200" b="1" dirty="0">
                <a:solidFill>
                  <a:srgbClr val="4C74CC"/>
                </a:solidFill>
              </a:rPr>
              <a:t>사용자</a:t>
            </a:r>
            <a:r>
              <a:rPr lang="en-US" altLang="ko-KR" sz="3200" b="1" dirty="0">
                <a:solidFill>
                  <a:srgbClr val="4C74CC"/>
                </a:solidFill>
              </a:rPr>
              <a:t>: </a:t>
            </a:r>
            <a:r>
              <a:rPr lang="ko-KR" altLang="en-US" sz="3200" b="1" dirty="0">
                <a:solidFill>
                  <a:srgbClr val="4C74CC"/>
                </a:solidFill>
              </a:rPr>
              <a:t>여행상품</a:t>
            </a:r>
            <a:endParaRPr lang="en-US" altLang="ko-KR" sz="3200" b="1" dirty="0">
              <a:solidFill>
                <a:srgbClr val="4C74CC"/>
              </a:solidFill>
            </a:endParaRPr>
          </a:p>
          <a:p>
            <a:r>
              <a:rPr lang="en-US" altLang="ko-KR" sz="2400" b="1" dirty="0">
                <a:solidFill>
                  <a:srgbClr val="4C74CC"/>
                </a:solidFill>
              </a:rPr>
              <a:t>(</a:t>
            </a:r>
            <a:r>
              <a:rPr lang="ko-KR" altLang="en-US" sz="2400" b="1" dirty="0">
                <a:solidFill>
                  <a:srgbClr val="4C74CC"/>
                </a:solidFill>
              </a:rPr>
              <a:t>관광열차 기간별 조회</a:t>
            </a:r>
            <a:r>
              <a:rPr lang="en-US" altLang="ko-KR" sz="2400" b="1" dirty="0">
                <a:solidFill>
                  <a:srgbClr val="4C74CC"/>
                </a:solidFill>
              </a:rPr>
              <a:t>)</a:t>
            </a:r>
            <a:endParaRPr lang="ko-KR" altLang="en-US" sz="2400" b="1" dirty="0">
              <a:solidFill>
                <a:srgbClr val="4C74CC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8598770-E9DE-4991-9A9F-DF7A64667D0A}"/>
              </a:ext>
            </a:extLst>
          </p:cNvPr>
          <p:cNvSpPr txBox="1"/>
          <p:nvPr/>
        </p:nvSpPr>
        <p:spPr>
          <a:xfrm>
            <a:off x="461772" y="5365081"/>
            <a:ext cx="4629086" cy="584775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4C74CC"/>
                </a:solidFill>
              </a:rPr>
              <a:t>날짜를 선택하지 않고 조회 버튼을 클릭 시</a:t>
            </a:r>
            <a:endParaRPr lang="en-US" altLang="ko-KR" sz="1600" b="1" dirty="0">
              <a:solidFill>
                <a:srgbClr val="4C74CC"/>
              </a:solidFill>
            </a:endParaRPr>
          </a:p>
          <a:p>
            <a:r>
              <a:rPr lang="en-US" altLang="ko-KR" sz="1600" b="1" dirty="0">
                <a:solidFill>
                  <a:srgbClr val="4C74CC"/>
                </a:solidFill>
              </a:rPr>
              <a:t>“</a:t>
            </a:r>
            <a:r>
              <a:rPr lang="ko-KR" altLang="en-US" sz="1600" b="1" dirty="0">
                <a:solidFill>
                  <a:srgbClr val="4C74CC"/>
                </a:solidFill>
              </a:rPr>
              <a:t>조회된 이용내역이 없습니다</a:t>
            </a:r>
            <a:r>
              <a:rPr lang="en-US" altLang="ko-KR" sz="1600" b="1" dirty="0">
                <a:solidFill>
                  <a:srgbClr val="4C74CC"/>
                </a:solidFill>
              </a:rPr>
              <a:t>"</a:t>
            </a:r>
            <a:r>
              <a:rPr lang="ko-KR" altLang="en-US" sz="1600" b="1" dirty="0">
                <a:solidFill>
                  <a:srgbClr val="4C74CC"/>
                </a:solidFill>
              </a:rPr>
              <a:t>라는 문구가 출력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CA2A7B6E-7799-4280-9687-5FC86DA54E9A}"/>
              </a:ext>
            </a:extLst>
          </p:cNvPr>
          <p:cNvSpPr/>
          <p:nvPr/>
        </p:nvSpPr>
        <p:spPr>
          <a:xfrm>
            <a:off x="10388868" y="3978821"/>
            <a:ext cx="283895" cy="24551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57668D3B-5F55-46E6-897F-616EC775E67C}"/>
              </a:ext>
            </a:extLst>
          </p:cNvPr>
          <p:cNvCxnSpPr>
            <a:cxnSpLocks/>
          </p:cNvCxnSpPr>
          <p:nvPr/>
        </p:nvCxnSpPr>
        <p:spPr>
          <a:xfrm>
            <a:off x="10532677" y="4236858"/>
            <a:ext cx="0" cy="1071742"/>
          </a:xfrm>
          <a:prstGeom prst="straightConnector1">
            <a:avLst/>
          </a:prstGeom>
          <a:ln w="38100">
            <a:solidFill>
              <a:srgbClr val="4C74CC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A60918C-5BAF-46CF-906A-BAABEEE946E0}"/>
              </a:ext>
            </a:extLst>
          </p:cNvPr>
          <p:cNvSpPr txBox="1"/>
          <p:nvPr/>
        </p:nvSpPr>
        <p:spPr>
          <a:xfrm>
            <a:off x="9396925" y="5365081"/>
            <a:ext cx="2267780" cy="830997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4C74CC"/>
                </a:solidFill>
              </a:rPr>
              <a:t>이용내역 페이지에서 </a:t>
            </a:r>
            <a:endParaRPr lang="en-US" altLang="ko-KR" sz="1600" b="1" dirty="0">
              <a:solidFill>
                <a:srgbClr val="4C74CC"/>
              </a:solidFill>
            </a:endParaRPr>
          </a:p>
          <a:p>
            <a:r>
              <a:rPr lang="ko-KR" altLang="en-US" sz="1600" b="1" dirty="0">
                <a:solidFill>
                  <a:srgbClr val="4C74CC"/>
                </a:solidFill>
              </a:rPr>
              <a:t>이전에 환불했던 </a:t>
            </a:r>
            <a:endParaRPr lang="en-US" altLang="ko-KR" sz="1600" b="1" dirty="0">
              <a:solidFill>
                <a:srgbClr val="4C74CC"/>
              </a:solidFill>
            </a:endParaRPr>
          </a:p>
          <a:p>
            <a:r>
              <a:rPr lang="ko-KR" altLang="en-US" sz="1600" b="1" dirty="0">
                <a:solidFill>
                  <a:srgbClr val="4C74CC"/>
                </a:solidFill>
              </a:rPr>
              <a:t>내역도 확인이 가능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B745C78-6FDB-4A7A-BBCC-E2953266B022}"/>
              </a:ext>
            </a:extLst>
          </p:cNvPr>
          <p:cNvSpPr/>
          <p:nvPr/>
        </p:nvSpPr>
        <p:spPr>
          <a:xfrm>
            <a:off x="1377289" y="3968468"/>
            <a:ext cx="637249" cy="9394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87A2E28A-4F6A-4DAC-8651-A3CA35337C03}"/>
              </a:ext>
            </a:extLst>
          </p:cNvPr>
          <p:cNvCxnSpPr>
            <a:cxnSpLocks/>
          </p:cNvCxnSpPr>
          <p:nvPr/>
        </p:nvCxnSpPr>
        <p:spPr>
          <a:xfrm>
            <a:off x="1649863" y="4078719"/>
            <a:ext cx="0" cy="1204027"/>
          </a:xfrm>
          <a:prstGeom prst="straightConnector1">
            <a:avLst/>
          </a:prstGeom>
          <a:ln w="38100">
            <a:solidFill>
              <a:srgbClr val="4C74CC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4381264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solidFill>
          <a:srgbClr val="F6F2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>
            <a:extLst>
              <a:ext uri="{FF2B5EF4-FFF2-40B4-BE49-F238E27FC236}">
                <a16:creationId xmlns:a16="http://schemas.microsoft.com/office/drawing/2014/main" id="{DAFABF7F-2C9B-4F3E-9613-4B6E1AEBD3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7150" y="2123440"/>
            <a:ext cx="3559175" cy="1342390"/>
          </a:xfrm>
          <a:prstGeom prst="rect">
            <a:avLst/>
          </a:prstGeom>
          <a:ln w="38100">
            <a:solidFill>
              <a:srgbClr val="4C74CC"/>
            </a:solidFill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2D7E320-AD04-4454-AC8F-40B169A80A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3265" y="5392420"/>
            <a:ext cx="7730490" cy="117792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BBBED46-5E99-4D01-91D9-B030DE76B64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665" y="1972945"/>
            <a:ext cx="5687695" cy="3081020"/>
          </a:xfrm>
          <a:prstGeom prst="rect">
            <a:avLst/>
          </a:prstGeom>
          <a:ln w="38100">
            <a:solidFill>
              <a:srgbClr val="4C74CC"/>
            </a:solidFill>
          </a:ln>
        </p:spPr>
      </p:pic>
      <p:sp>
        <p:nvSpPr>
          <p:cNvPr id="10" name="부제목 2">
            <a:extLst>
              <a:ext uri="{FF2B5EF4-FFF2-40B4-BE49-F238E27FC236}">
                <a16:creationId xmlns:a16="http://schemas.microsoft.com/office/drawing/2014/main" id="{50650A82-3AE6-40C4-895B-BFC97EB34E0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77215"/>
          </a:xfrm>
          <a:prstGeom prst="rect">
            <a:avLst/>
          </a:prstGeom>
          <a:solidFill>
            <a:srgbClr val="4C74CC"/>
          </a:solidFill>
        </p:spPr>
        <p:txBody>
          <a:bodyPr vert="horz" lIns="72000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17223EE5-E17A-48C3-94E0-531F3B7CCF52}"/>
              </a:ext>
            </a:extLst>
          </p:cNvPr>
          <p:cNvSpPr txBox="1">
            <a:spLocks/>
          </p:cNvSpPr>
          <p:nvPr/>
        </p:nvSpPr>
        <p:spPr>
          <a:xfrm>
            <a:off x="879475" y="661670"/>
            <a:ext cx="10271125" cy="14554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200" b="1" dirty="0">
                <a:solidFill>
                  <a:srgbClr val="4C74CC"/>
                </a:solidFill>
              </a:rPr>
              <a:t>화면설명 </a:t>
            </a:r>
            <a:r>
              <a:rPr lang="en-US" altLang="ko-KR" sz="3200" b="1" dirty="0">
                <a:solidFill>
                  <a:srgbClr val="4C74CC"/>
                </a:solidFill>
              </a:rPr>
              <a:t>– </a:t>
            </a:r>
            <a:r>
              <a:rPr lang="ko-KR" altLang="en-US" sz="3200" b="1" dirty="0">
                <a:solidFill>
                  <a:srgbClr val="4C74CC"/>
                </a:solidFill>
              </a:rPr>
              <a:t>관리자</a:t>
            </a:r>
            <a:r>
              <a:rPr lang="en-US" altLang="ko-KR" sz="3200" b="1" dirty="0">
                <a:solidFill>
                  <a:srgbClr val="4C74CC"/>
                </a:solidFill>
              </a:rPr>
              <a:t>: </a:t>
            </a:r>
            <a:r>
              <a:rPr lang="ko-KR" altLang="en-US" sz="3200" b="1" dirty="0">
                <a:solidFill>
                  <a:srgbClr val="4C74CC"/>
                </a:solidFill>
              </a:rPr>
              <a:t>마이페이지</a:t>
            </a:r>
            <a:endParaRPr lang="en-US" altLang="ko-KR" sz="3200" b="1" dirty="0">
              <a:solidFill>
                <a:srgbClr val="4C74CC"/>
              </a:solidFill>
            </a:endParaRPr>
          </a:p>
          <a:p>
            <a:r>
              <a:rPr lang="en-US" altLang="ko-KR" sz="2400" b="1" dirty="0">
                <a:solidFill>
                  <a:srgbClr val="4C74CC"/>
                </a:solidFill>
              </a:rPr>
              <a:t>(</a:t>
            </a:r>
            <a:r>
              <a:rPr lang="ko-KR" altLang="en-US" sz="2400" b="1" dirty="0">
                <a:solidFill>
                  <a:srgbClr val="4C74CC"/>
                </a:solidFill>
              </a:rPr>
              <a:t>직원 등록</a:t>
            </a:r>
            <a:r>
              <a:rPr lang="en-US" altLang="ko-KR" sz="2400" b="1" dirty="0">
                <a:solidFill>
                  <a:srgbClr val="4C74CC"/>
                </a:solidFill>
              </a:rPr>
              <a:t>)</a:t>
            </a:r>
            <a:endParaRPr lang="ko-KR" altLang="en-US" sz="2400" b="1" dirty="0">
              <a:solidFill>
                <a:srgbClr val="4C74CC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8598770-E9DE-4991-9A9F-DF7A64667D0A}"/>
              </a:ext>
            </a:extLst>
          </p:cNvPr>
          <p:cNvSpPr txBox="1"/>
          <p:nvPr/>
        </p:nvSpPr>
        <p:spPr>
          <a:xfrm>
            <a:off x="7162165" y="1289685"/>
            <a:ext cx="3578225" cy="584835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4C74CC"/>
                </a:solidFill>
              </a:rPr>
              <a:t>입사일은 현재 날짜로 자동 선택되나</a:t>
            </a:r>
            <a:endParaRPr lang="en-US" altLang="ko-KR" sz="1600" b="1" dirty="0">
              <a:solidFill>
                <a:srgbClr val="4C74CC"/>
              </a:solidFill>
            </a:endParaRPr>
          </a:p>
          <a:p>
            <a:r>
              <a:rPr lang="ko-KR" altLang="en-US" sz="1600" b="1" dirty="0">
                <a:solidFill>
                  <a:srgbClr val="4C74CC"/>
                </a:solidFill>
              </a:rPr>
              <a:t>변경도 가능</a:t>
            </a:r>
            <a:endParaRPr lang="en-US" altLang="ko-KR" sz="1600" b="1" dirty="0">
              <a:solidFill>
                <a:srgbClr val="4C74CC"/>
              </a:solidFill>
            </a:endParaRPr>
          </a:p>
        </p:txBody>
      </p:sp>
      <p:cxnSp>
        <p:nvCxnSpPr>
          <p:cNvPr id="26" name="직선 화살표 연결선 25"/>
          <p:cNvCxnSpPr>
            <a:cxnSpLocks/>
          </p:cNvCxnSpPr>
          <p:nvPr/>
        </p:nvCxnSpPr>
        <p:spPr>
          <a:xfrm rot="0" flipV="1">
            <a:off x="3697605" y="1828800"/>
            <a:ext cx="3465195" cy="1955800"/>
          </a:xfrm>
          <a:prstGeom prst="straightConnector1"/>
          <a:ln w="38100" cap="flat" cmpd="sng">
            <a:solidFill>
              <a:srgbClr val="4C74CC">
                <a:alpha val="100000"/>
              </a:srgbClr>
            </a:solidFill>
            <a:prstDash val="solid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90D06AB-EE76-4868-9F35-BF571423CCB7}"/>
              </a:ext>
            </a:extLst>
          </p:cNvPr>
          <p:cNvSpPr/>
          <p:nvPr/>
        </p:nvSpPr>
        <p:spPr>
          <a:xfrm>
            <a:off x="3288030" y="3750945"/>
            <a:ext cx="409575" cy="889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63B2D95-35D4-44DA-9C70-2DF43CB97BEE}"/>
              </a:ext>
            </a:extLst>
          </p:cNvPr>
          <p:cNvSpPr/>
          <p:nvPr/>
        </p:nvSpPr>
        <p:spPr>
          <a:xfrm>
            <a:off x="3286125" y="4297045"/>
            <a:ext cx="278765" cy="9398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CB6800A4-87CF-47EE-B3AF-67285374DDC1}"/>
              </a:ext>
            </a:extLst>
          </p:cNvPr>
          <p:cNvCxnSpPr>
            <a:cxnSpLocks/>
          </p:cNvCxnSpPr>
          <p:nvPr/>
        </p:nvCxnSpPr>
        <p:spPr>
          <a:xfrm flipV="1">
            <a:off x="3564890" y="2670175"/>
            <a:ext cx="4587240" cy="1673860"/>
          </a:xfrm>
          <a:prstGeom prst="straightConnector1">
            <a:avLst/>
          </a:prstGeom>
          <a:ln w="38100">
            <a:solidFill>
              <a:srgbClr val="4C74CC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542CD127-B69C-4EA9-A5A9-BE0A5034E27A}"/>
              </a:ext>
            </a:extLst>
          </p:cNvPr>
          <p:cNvCxnSpPr>
            <a:cxnSpLocks/>
          </p:cNvCxnSpPr>
          <p:nvPr/>
        </p:nvCxnSpPr>
        <p:spPr>
          <a:xfrm>
            <a:off x="9495155" y="3043555"/>
            <a:ext cx="0" cy="634365"/>
          </a:xfrm>
          <a:prstGeom prst="straightConnector1">
            <a:avLst/>
          </a:prstGeom>
          <a:ln w="38100">
            <a:solidFill>
              <a:srgbClr val="4C74CC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8C962CE-E8C0-455B-B084-1F1E3C60899B}"/>
              </a:ext>
            </a:extLst>
          </p:cNvPr>
          <p:cNvSpPr/>
          <p:nvPr/>
        </p:nvSpPr>
        <p:spPr>
          <a:xfrm>
            <a:off x="9127490" y="2554605"/>
            <a:ext cx="755650" cy="49466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3949FFD-0A96-4063-B6A8-FAE2183C0A17}"/>
              </a:ext>
            </a:extLst>
          </p:cNvPr>
          <p:cNvSpPr txBox="1"/>
          <p:nvPr/>
        </p:nvSpPr>
        <p:spPr>
          <a:xfrm>
            <a:off x="7716520" y="3674110"/>
            <a:ext cx="4232910" cy="107696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4C74CC"/>
                </a:solidFill>
              </a:rPr>
              <a:t>각 팀의 관리자급 직원</a:t>
            </a:r>
            <a:r>
              <a:rPr lang="en-US" altLang="ko-KR" sz="1600" b="1" dirty="0">
                <a:solidFill>
                  <a:srgbClr val="4C74CC"/>
                </a:solidFill>
              </a:rPr>
              <a:t>(admin)</a:t>
            </a:r>
            <a:r>
              <a:rPr lang="ko-KR" altLang="en-US" sz="1600" b="1" dirty="0">
                <a:solidFill>
                  <a:srgbClr val="4C74CC"/>
                </a:solidFill>
              </a:rPr>
              <a:t>은 </a:t>
            </a:r>
            <a:endParaRPr lang="en-US" altLang="ko-KR" sz="1600" b="1" dirty="0">
              <a:solidFill>
                <a:srgbClr val="4C74CC"/>
              </a:solidFill>
            </a:endParaRPr>
          </a:p>
          <a:p>
            <a:r>
              <a:rPr lang="ko-KR" altLang="en-US" sz="1600" b="1" dirty="0">
                <a:solidFill>
                  <a:srgbClr val="4C74CC"/>
                </a:solidFill>
              </a:rPr>
              <a:t>해당 팀의 직원들을 등록할 수 있음</a:t>
            </a:r>
            <a:endParaRPr lang="en-US" altLang="ko-KR" sz="1600" b="1" dirty="0">
              <a:solidFill>
                <a:srgbClr val="4C74CC"/>
              </a:solidFill>
            </a:endParaRPr>
          </a:p>
          <a:p>
            <a:r>
              <a:rPr lang="en-US" altLang="ko-KR" sz="1600" b="1" dirty="0">
                <a:solidFill>
                  <a:srgbClr val="4C74CC"/>
                </a:solidFill>
              </a:rPr>
              <a:t>(</a:t>
            </a:r>
            <a:r>
              <a:rPr lang="ko-KR" altLang="en-US" sz="1600" b="1" dirty="0">
                <a:solidFill>
                  <a:srgbClr val="4C74CC"/>
                </a:solidFill>
              </a:rPr>
              <a:t>다른 팀의 직원은 등록이 불가능</a:t>
            </a:r>
            <a:r>
              <a:rPr lang="en-US" altLang="ko-KR" sz="1600" b="1" dirty="0">
                <a:solidFill>
                  <a:srgbClr val="4C74CC"/>
                </a:solidFill>
              </a:rPr>
              <a:t>,</a:t>
            </a:r>
          </a:p>
          <a:p>
            <a:r>
              <a:rPr lang="en-US" altLang="ko-KR" sz="1600" b="1" dirty="0">
                <a:solidFill>
                  <a:srgbClr val="4C74CC"/>
                </a:solidFill>
              </a:rPr>
              <a:t>master</a:t>
            </a:r>
            <a:r>
              <a:rPr lang="ko-KR" altLang="en-US" sz="1600" b="1" dirty="0">
                <a:solidFill>
                  <a:srgbClr val="4C74CC"/>
                </a:solidFill>
              </a:rPr>
              <a:t>의 경우 모든 팀의 직원 등록이 가능</a:t>
            </a:r>
            <a:r>
              <a:rPr lang="en-US" altLang="ko-KR" sz="1600" b="1" dirty="0">
                <a:solidFill>
                  <a:srgbClr val="4C74CC"/>
                </a:solidFill>
              </a:rPr>
              <a:t>)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92B397A-6998-42C5-959C-4DE6344881CD}"/>
              </a:ext>
            </a:extLst>
          </p:cNvPr>
          <p:cNvSpPr/>
          <p:nvPr/>
        </p:nvSpPr>
        <p:spPr>
          <a:xfrm>
            <a:off x="4146550" y="2226945"/>
            <a:ext cx="307340" cy="977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A1004146-2F21-477A-82ED-D41B6C12EBD3}"/>
              </a:ext>
            </a:extLst>
          </p:cNvPr>
          <p:cNvCxnSpPr>
            <a:cxnSpLocks/>
          </p:cNvCxnSpPr>
          <p:nvPr/>
        </p:nvCxnSpPr>
        <p:spPr>
          <a:xfrm>
            <a:off x="4292600" y="2354580"/>
            <a:ext cx="4781550" cy="614045"/>
          </a:xfrm>
          <a:prstGeom prst="bentConnector3">
            <a:avLst>
              <a:gd name="adj1" fmla="val 436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4C88A05-5BA1-418D-855E-182791A8C357}"/>
              </a:ext>
            </a:extLst>
          </p:cNvPr>
          <p:cNvSpPr/>
          <p:nvPr/>
        </p:nvSpPr>
        <p:spPr>
          <a:xfrm>
            <a:off x="2160905" y="6021705"/>
            <a:ext cx="7537450" cy="1257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420547E6-449B-4ED8-872D-3E91CEC81CA2}"/>
              </a:ext>
            </a:extLst>
          </p:cNvPr>
          <p:cNvCxnSpPr>
            <a:cxnSpLocks/>
          </p:cNvCxnSpPr>
          <p:nvPr/>
        </p:nvCxnSpPr>
        <p:spPr>
          <a:xfrm flipV="1">
            <a:off x="6436360" y="5198110"/>
            <a:ext cx="1088390" cy="785495"/>
          </a:xfrm>
          <a:prstGeom prst="bentConnector3">
            <a:avLst>
              <a:gd name="adj1" fmla="val 186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77B92A32-A046-4FC0-9ED3-042106E689CA}"/>
              </a:ext>
            </a:extLst>
          </p:cNvPr>
          <p:cNvSpPr txBox="1"/>
          <p:nvPr/>
        </p:nvSpPr>
        <p:spPr>
          <a:xfrm>
            <a:off x="7500620" y="4882515"/>
            <a:ext cx="3578225" cy="584835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4C74CC"/>
                </a:solidFill>
              </a:rPr>
              <a:t>예매관리팀에 등록된 직원</a:t>
            </a:r>
            <a:r>
              <a:rPr lang="en-US" altLang="ko-KR" sz="1600" b="1" dirty="0">
                <a:solidFill>
                  <a:srgbClr val="4C74CC"/>
                </a:solidFill>
              </a:rPr>
              <a:t>(</a:t>
            </a:r>
            <a:r>
              <a:rPr lang="ko-KR" altLang="en-US" sz="1600" b="1" dirty="0">
                <a:solidFill>
                  <a:srgbClr val="4C74CC"/>
                </a:solidFill>
              </a:rPr>
              <a:t>김신입</a:t>
            </a:r>
            <a:r>
              <a:rPr lang="en-US" altLang="ko-KR" sz="1600" b="1" dirty="0">
                <a:solidFill>
                  <a:srgbClr val="4C74CC"/>
                </a:solidFill>
              </a:rPr>
              <a:t>)</a:t>
            </a:r>
            <a:r>
              <a:rPr lang="ko-KR" altLang="en-US" sz="1600" b="1" dirty="0">
                <a:solidFill>
                  <a:srgbClr val="4C74CC"/>
                </a:solidFill>
              </a:rPr>
              <a:t>을 </a:t>
            </a:r>
            <a:r>
              <a:rPr lang="en-US" altLang="ko-KR" sz="1600" b="1" dirty="0">
                <a:solidFill>
                  <a:srgbClr val="4C74CC"/>
                </a:solidFill>
              </a:rPr>
              <a:t>DB</a:t>
            </a:r>
            <a:r>
              <a:rPr lang="ko-KR" altLang="en-US" sz="1600" b="1" dirty="0">
                <a:solidFill>
                  <a:srgbClr val="4C74CC"/>
                </a:solidFill>
              </a:rPr>
              <a:t>에서 확인이 가능</a:t>
            </a:r>
            <a:endParaRPr lang="en-US" altLang="ko-KR" sz="1600" b="1" dirty="0">
              <a:solidFill>
                <a:srgbClr val="4C74CC"/>
              </a:solidFill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92A69A53-D5F0-4CA9-8816-78FEF3FCE865}"/>
              </a:ext>
            </a:extLst>
          </p:cNvPr>
          <p:cNvCxnSpPr>
            <a:cxnSpLocks/>
          </p:cNvCxnSpPr>
          <p:nvPr/>
        </p:nvCxnSpPr>
        <p:spPr>
          <a:xfrm>
            <a:off x="3856355" y="4653280"/>
            <a:ext cx="0" cy="1330325"/>
          </a:xfrm>
          <a:prstGeom prst="straightConnector1">
            <a:avLst/>
          </a:prstGeom>
          <a:ln w="38100">
            <a:solidFill>
              <a:srgbClr val="4C74CC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061497D-CDDE-4997-BE2B-9E4CEFE91172}"/>
              </a:ext>
            </a:extLst>
          </p:cNvPr>
          <p:cNvSpPr/>
          <p:nvPr/>
        </p:nvSpPr>
        <p:spPr>
          <a:xfrm>
            <a:off x="3746500" y="4587875"/>
            <a:ext cx="247650" cy="9398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C1C6174-6B66-4E3A-90DF-E66E7F5E752E}"/>
              </a:ext>
            </a:extLst>
          </p:cNvPr>
          <p:cNvSpPr txBox="1"/>
          <p:nvPr/>
        </p:nvSpPr>
        <p:spPr>
          <a:xfrm>
            <a:off x="1002665" y="4573905"/>
            <a:ext cx="3578225" cy="461645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4C74CC"/>
                </a:solidFill>
              </a:rPr>
              <a:t>올바른 값들을 입력 후 </a:t>
            </a:r>
            <a:endParaRPr lang="en-US" altLang="ko-KR" sz="1200" b="1" dirty="0">
              <a:solidFill>
                <a:srgbClr val="4C74CC"/>
              </a:solidFill>
            </a:endParaRPr>
          </a:p>
          <a:p>
            <a:r>
              <a:rPr lang="ko-KR" altLang="en-US" sz="1200" b="1" dirty="0">
                <a:solidFill>
                  <a:srgbClr val="4C74CC"/>
                </a:solidFill>
              </a:rPr>
              <a:t>등록하기 버튼을 클릭 시 직원이 등록됨</a:t>
            </a:r>
            <a:endParaRPr lang="en-US" altLang="ko-KR" sz="1200" b="1" dirty="0">
              <a:solidFill>
                <a:srgbClr val="4C74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01898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solidFill>
          <a:srgbClr val="F6F2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부제목 2">
            <a:extLst>
              <a:ext uri="{FF2B5EF4-FFF2-40B4-BE49-F238E27FC236}">
                <a16:creationId xmlns:a16="http://schemas.microsoft.com/office/drawing/2014/main" id="{50650A82-3AE6-40C4-895B-BFC97EB34E0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77215"/>
          </a:xfrm>
          <a:prstGeom prst="rect">
            <a:avLst/>
          </a:prstGeom>
          <a:solidFill>
            <a:srgbClr val="4C74CC"/>
          </a:solidFill>
        </p:spPr>
        <p:txBody>
          <a:bodyPr vert="horz" lIns="72000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17223EE5-E17A-48C3-94E0-531F3B7CCF52}"/>
              </a:ext>
            </a:extLst>
          </p:cNvPr>
          <p:cNvSpPr txBox="1">
            <a:spLocks/>
          </p:cNvSpPr>
          <p:nvPr/>
        </p:nvSpPr>
        <p:spPr>
          <a:xfrm>
            <a:off x="879475" y="661670"/>
            <a:ext cx="10271125" cy="14554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200" b="1" dirty="0">
                <a:solidFill>
                  <a:srgbClr val="4C74CC"/>
                </a:solidFill>
              </a:rPr>
              <a:t>화면설명 </a:t>
            </a:r>
            <a:r>
              <a:rPr lang="en-US" altLang="ko-KR" sz="3200" b="1" dirty="0">
                <a:solidFill>
                  <a:srgbClr val="4C74CC"/>
                </a:solidFill>
              </a:rPr>
              <a:t>– </a:t>
            </a:r>
            <a:r>
              <a:rPr lang="ko-KR" altLang="en-US" sz="3200" b="1" dirty="0">
                <a:solidFill>
                  <a:srgbClr val="4C74CC"/>
                </a:solidFill>
              </a:rPr>
              <a:t>관리자</a:t>
            </a:r>
            <a:r>
              <a:rPr lang="en-US" altLang="ko-KR" sz="3200" b="1" dirty="0">
                <a:solidFill>
                  <a:srgbClr val="4C74CC"/>
                </a:solidFill>
              </a:rPr>
              <a:t>: </a:t>
            </a:r>
            <a:r>
              <a:rPr lang="ko-KR" altLang="en-US" sz="3200" b="1" dirty="0">
                <a:solidFill>
                  <a:srgbClr val="4C74CC"/>
                </a:solidFill>
              </a:rPr>
              <a:t>마이페이지</a:t>
            </a:r>
            <a:endParaRPr lang="en-US" altLang="ko-KR" sz="3200" b="1" dirty="0">
              <a:solidFill>
                <a:srgbClr val="4C74CC"/>
              </a:solidFill>
            </a:endParaRPr>
          </a:p>
          <a:p>
            <a:r>
              <a:rPr lang="en-US" altLang="ko-KR" sz="2400" b="1" dirty="0">
                <a:solidFill>
                  <a:srgbClr val="4C74CC"/>
                </a:solidFill>
              </a:rPr>
              <a:t>(</a:t>
            </a:r>
            <a:r>
              <a:rPr lang="ko-KR" altLang="en-US" sz="2400" b="1" dirty="0">
                <a:solidFill>
                  <a:srgbClr val="4C74CC"/>
                </a:solidFill>
              </a:rPr>
              <a:t>각 팀별 등급관리</a:t>
            </a:r>
            <a:r>
              <a:rPr lang="en-US" altLang="ko-KR" sz="2400" b="1" dirty="0">
                <a:solidFill>
                  <a:srgbClr val="4C74CC"/>
                </a:solidFill>
              </a:rPr>
              <a:t>)</a:t>
            </a:r>
            <a:endParaRPr lang="ko-KR" altLang="en-US" sz="2400" b="1" dirty="0">
              <a:solidFill>
                <a:srgbClr val="4C74CC"/>
              </a:solidFill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EC5D2345-E084-4FBB-BA71-D44B4A006E2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117725"/>
            <a:ext cx="654685" cy="2908300"/>
          </a:xfrm>
          <a:prstGeom prst="rect">
            <a:avLst/>
          </a:prstGeom>
          <a:ln w="38100">
            <a:solidFill>
              <a:srgbClr val="4C74CC"/>
            </a:solidFill>
          </a:ln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5E4B5E12-6581-40C7-90C9-CCFC63B1BFC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8345" y="2117725"/>
            <a:ext cx="1536700" cy="2908300"/>
          </a:xfrm>
          <a:prstGeom prst="rect">
            <a:avLst/>
          </a:prstGeom>
          <a:ln w="38100">
            <a:solidFill>
              <a:srgbClr val="4C74CC"/>
            </a:solidFill>
          </a:ln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FA12165E-3181-4605-AC57-8B4E3BCFE53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2150" y="2117725"/>
            <a:ext cx="2094230" cy="2908300"/>
          </a:xfrm>
          <a:prstGeom prst="rect">
            <a:avLst/>
          </a:prstGeom>
          <a:ln w="38100">
            <a:solidFill>
              <a:srgbClr val="4C74CC"/>
            </a:solidFill>
          </a:ln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8AD92BDE-1171-4C9B-9A57-88108ED4610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3570" y="2143760"/>
            <a:ext cx="2016125" cy="2908300"/>
          </a:xfrm>
          <a:prstGeom prst="rect">
            <a:avLst/>
          </a:prstGeom>
          <a:ln w="38100">
            <a:solidFill>
              <a:srgbClr val="4C74CC"/>
            </a:solidFill>
          </a:ln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8133A75F-0608-469D-A30C-F348FF12460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3695" y="2117725"/>
            <a:ext cx="2249805" cy="2908300"/>
          </a:xfrm>
          <a:prstGeom prst="rect">
            <a:avLst/>
          </a:prstGeom>
          <a:ln w="38100">
            <a:solidFill>
              <a:srgbClr val="4C74CC"/>
            </a:solidFill>
          </a:ln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098B9E98-53FD-4721-AF3E-586046F3DDFF}"/>
              </a:ext>
            </a:extLst>
          </p:cNvPr>
          <p:cNvSpPr txBox="1"/>
          <p:nvPr/>
        </p:nvSpPr>
        <p:spPr>
          <a:xfrm>
            <a:off x="74295" y="5091430"/>
            <a:ext cx="1724660" cy="55372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solidFill>
                  <a:srgbClr val="4C74CC"/>
                </a:solidFill>
              </a:rPr>
              <a:t>통합관리팀의 등급관리 탭</a:t>
            </a:r>
            <a:br>
              <a:rPr lang="en-US" altLang="ko-KR" sz="1000" b="1" dirty="0">
                <a:solidFill>
                  <a:srgbClr val="4C74CC"/>
                </a:solidFill>
              </a:rPr>
            </a:br>
            <a:r>
              <a:rPr lang="ko-KR" altLang="en-US" sz="1000" b="1" dirty="0">
                <a:solidFill>
                  <a:srgbClr val="4C74CC"/>
                </a:solidFill>
              </a:rPr>
              <a:t>통합관리팀은 모든 팀의 </a:t>
            </a:r>
            <a:endParaRPr lang="en-US" altLang="ko-KR" sz="1000" b="1" dirty="0">
              <a:solidFill>
                <a:srgbClr val="4C74CC"/>
              </a:solidFill>
            </a:endParaRPr>
          </a:p>
          <a:p>
            <a:r>
              <a:rPr lang="ko-KR" altLang="en-US" sz="1000" b="1" dirty="0">
                <a:solidFill>
                  <a:srgbClr val="4C74CC"/>
                </a:solidFill>
              </a:rPr>
              <a:t>등급 관리가 가능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2B92147-C36C-46BC-B5A0-D1D26651C1B8}"/>
              </a:ext>
            </a:extLst>
          </p:cNvPr>
          <p:cNvSpPr txBox="1"/>
          <p:nvPr/>
        </p:nvSpPr>
        <p:spPr>
          <a:xfrm>
            <a:off x="9766935" y="5091430"/>
            <a:ext cx="1724660" cy="24638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solidFill>
                  <a:srgbClr val="4C74CC"/>
                </a:solidFill>
              </a:rPr>
              <a:t>여행상품팀의 등급관리 탭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D5DD9F8-6310-4CC7-A662-6F49B2885698}"/>
              </a:ext>
            </a:extLst>
          </p:cNvPr>
          <p:cNvSpPr txBox="1"/>
          <p:nvPr/>
        </p:nvSpPr>
        <p:spPr>
          <a:xfrm>
            <a:off x="4444365" y="5091430"/>
            <a:ext cx="1724660" cy="24638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solidFill>
                  <a:srgbClr val="4C74CC"/>
                </a:solidFill>
              </a:rPr>
              <a:t>고객안내팀의 등급관리 탭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A15C1F3-D579-4492-9A0A-B62B2129A4F1}"/>
              </a:ext>
            </a:extLst>
          </p:cNvPr>
          <p:cNvSpPr txBox="1"/>
          <p:nvPr/>
        </p:nvSpPr>
        <p:spPr>
          <a:xfrm>
            <a:off x="2038985" y="5091430"/>
            <a:ext cx="1724660" cy="24638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solidFill>
                  <a:srgbClr val="4C74CC"/>
                </a:solidFill>
              </a:rPr>
              <a:t>예매관리팀의 등급관리 탭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ACCF5A8-FF59-4393-8A3E-A7171B4348F3}"/>
              </a:ext>
            </a:extLst>
          </p:cNvPr>
          <p:cNvSpPr txBox="1"/>
          <p:nvPr/>
        </p:nvSpPr>
        <p:spPr>
          <a:xfrm>
            <a:off x="6965950" y="5091430"/>
            <a:ext cx="1724660" cy="24638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solidFill>
                  <a:srgbClr val="4C74CC"/>
                </a:solidFill>
              </a:rPr>
              <a:t>이용안내팀의 등급관리 탭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07AB02A-809C-43A7-B952-8E565FADD1DB}"/>
              </a:ext>
            </a:extLst>
          </p:cNvPr>
          <p:cNvSpPr txBox="1"/>
          <p:nvPr/>
        </p:nvSpPr>
        <p:spPr>
          <a:xfrm>
            <a:off x="1766570" y="5933440"/>
            <a:ext cx="8806180" cy="368935"/>
          </a:xfrm>
          <a:prstGeom prst="rect">
            <a:avLst/>
          </a:prstGeom>
          <a:noFill/>
          <a:ln w="38100">
            <a:noFill/>
          </a:ln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b="1">
                <a:solidFill>
                  <a:srgbClr val="4C74CC"/>
                </a:solidFill>
              </a:rPr>
              <a:t>각 팀의 관리자급 직원이 로그인 시</a:t>
            </a:r>
            <a:r>
              <a:rPr lang="en-US" altLang="ko-KR" b="1">
                <a:solidFill>
                  <a:srgbClr val="4C74CC"/>
                </a:solidFill>
              </a:rPr>
              <a:t>, </a:t>
            </a:r>
            <a:r>
              <a:rPr lang="ko-KR" altLang="en-US" b="1">
                <a:solidFill>
                  <a:srgbClr val="4C74CC"/>
                </a:solidFill>
              </a:rPr>
              <a:t>해당 팀의 등급을 관리할 수 있는 탭 노출</a:t>
            </a:r>
            <a:endParaRPr lang="ko-KR" altLang="en-US" b="1">
              <a:solidFill>
                <a:srgbClr val="4C74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44360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 0"/>
          <p:cNvSpPr txBox="1">
            <a:spLocks/>
          </p:cNvSpPr>
          <p:nvPr/>
        </p:nvSpPr>
        <p:spPr>
          <a:xfrm rot="0">
            <a:off x="0" y="0"/>
            <a:ext cx="12192635" cy="577850"/>
          </a:xfrm>
          <a:prstGeom prst="rect"/>
          <a:solidFill>
            <a:srgbClr val="4C74CC"/>
          </a:solidFill>
        </p:spPr>
        <p:txBody>
          <a:bodyPr wrap="square" lIns="720090" tIns="45720" rIns="91440" bIns="45720" numCol="1" vert="horz" anchor="ctr">
            <a:normAutofit fontScale="100000" lnSpcReduction="0"/>
          </a:bodyPr>
          <a:lstStyle>
            <a:lvl1pPr marL="228600" indent="-228600" rtl="0" algn="l" defTabSz="914400" eaLnBrk="1" latinLnBrk="1" hangingPunct="1">
              <a:lnSpc>
                <a:spcPct val="90000"/>
              </a:lnSpc>
              <a:spcBef>
                <a:spcPts val="1000"/>
              </a:spcBef>
              <a:buFontTx/>
              <a:buNone/>
              <a:defRPr lang="en-GB" altLang="en-US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rtl="0" algn="l" defTabSz="914400" eaLnBrk="1" latinLnBrk="1" hangingPunct="1" lvl="1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rtl="0" algn="l" defTabSz="914400" eaLnBrk="1" latinLnBrk="1" hangingPunct="1" lvl="2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rtl="0" algn="l" defTabSz="914400" eaLnBrk="1" latinLnBrk="1" hangingPunct="1" lvl="3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rtl="0" algn="l" defTabSz="914400" eaLnBrk="1" latinLnBrk="1" hangingPunct="1" lvl="4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rtl="0" algn="l" defTabSz="914400" eaLnBrk="1" latinLnBrk="1" hangingPunct="1" lvl="5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rtl="0" algn="l" defTabSz="914400" eaLnBrk="1" latinLnBrk="1" hangingPunct="1" lvl="6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rtl="0" algn="l" defTabSz="914400" eaLnBrk="1" latinLnBrk="1" hangingPunct="1" lvl="7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rtl="0" algn="l" defTabSz="914400" eaLnBrk="1" latinLnBrk="1" hangingPunct="1" lvl="8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Tx/>
              <a:buNone/>
            </a:pPr>
            <a:r>
              <a:rPr lang="en-US" altLang="ko-KR" sz="2000">
                <a:solidFill>
                  <a:schemeClr val="bg1"/>
                </a:solidFill>
              </a:rPr>
              <a:t> </a:t>
            </a:r>
            <a:endParaRPr lang="ko-KR" altLang="en-US" sz="2000">
              <a:solidFill>
                <a:schemeClr val="bg1"/>
              </a:solidFill>
            </a:endParaRPr>
          </a:p>
        </p:txBody>
      </p:sp>
      <p:sp>
        <p:nvSpPr>
          <p:cNvPr id="3" name="Rect 0"/>
          <p:cNvSpPr txBox="1">
            <a:spLocks/>
          </p:cNvSpPr>
          <p:nvPr/>
        </p:nvSpPr>
        <p:spPr>
          <a:xfrm rot="0">
            <a:off x="879475" y="661670"/>
            <a:ext cx="10271760" cy="145605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>
            <a:lvl1pPr marL="0" indent="0" rtl="0" algn="l" defTabSz="914400" eaLnBrk="1" latinLnBrk="1" hangingPunct="1">
              <a:lnSpc>
                <a:spcPct val="90000"/>
              </a:lnSpc>
              <a:spcBef>
                <a:spcPct val="0"/>
              </a:spcBef>
              <a:buFontTx/>
              <a:buNone/>
              <a:defRPr lang="en-GB" altLang="en-US"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 latinLnBrk="0">
              <a:buFontTx/>
              <a:buNone/>
            </a:pPr>
            <a:r>
              <a:rPr lang="ko-KR" altLang="en-US" sz="3200" b="1">
                <a:solidFill>
                  <a:srgbClr val="4C74CC"/>
                </a:solidFill>
              </a:rPr>
              <a:t>화면설명 </a:t>
            </a:r>
            <a:r>
              <a:rPr lang="en-US" altLang="ko-KR" sz="3200" b="1">
                <a:solidFill>
                  <a:srgbClr val="4C74CC"/>
                </a:solidFill>
              </a:rPr>
              <a:t>– </a:t>
            </a:r>
            <a:r>
              <a:rPr lang="ko-KR" altLang="en-US" sz="3200" b="1">
                <a:solidFill>
                  <a:srgbClr val="4C74CC"/>
                </a:solidFill>
              </a:rPr>
              <a:t>관리자</a:t>
            </a:r>
            <a:r>
              <a:rPr lang="en-US" altLang="ko-KR" sz="3200" b="1">
                <a:solidFill>
                  <a:srgbClr val="4C74CC"/>
                </a:solidFill>
              </a:rPr>
              <a:t>: </a:t>
            </a:r>
            <a:r>
              <a:rPr lang="ko-KR" altLang="en-US" sz="3200" b="1">
                <a:solidFill>
                  <a:srgbClr val="4C74CC"/>
                </a:solidFill>
              </a:rPr>
              <a:t>마이페이지</a:t>
            </a:r>
            <a:endParaRPr lang="ko-KR" altLang="en-US" sz="3200" b="1">
              <a:solidFill>
                <a:srgbClr val="4C74CC"/>
              </a:solidFill>
            </a:endParaRPr>
          </a:p>
          <a:p>
            <a:pPr marL="0" indent="0" latinLnBrk="0">
              <a:buFontTx/>
              <a:buNone/>
            </a:pPr>
            <a:r>
              <a:rPr lang="en-US" altLang="ko-KR" sz="2400" b="1">
                <a:solidFill>
                  <a:srgbClr val="4C74CC"/>
                </a:solidFill>
              </a:rPr>
              <a:t>(</a:t>
            </a:r>
            <a:r>
              <a:rPr lang="ko-KR" altLang="en-US" sz="2400" b="1">
                <a:solidFill>
                  <a:srgbClr val="4C74CC"/>
                </a:solidFill>
              </a:rPr>
              <a:t>예매관리팀 </a:t>
            </a:r>
            <a:r>
              <a:rPr lang="ko-KR" altLang="en-US" sz="2400" b="1">
                <a:solidFill>
                  <a:srgbClr val="4C74CC"/>
                </a:solidFill>
              </a:rPr>
              <a:t>등급관리(</a:t>
            </a:r>
            <a:r>
              <a:rPr lang="ko-KR" altLang="en-US" sz="2400" b="1">
                <a:solidFill>
                  <a:srgbClr val="4C74CC"/>
                </a:solidFill>
              </a:rPr>
              <a:t>예시</a:t>
            </a:r>
            <a:r>
              <a:rPr lang="ko-KR" altLang="en-US" sz="2400" b="1">
                <a:solidFill>
                  <a:srgbClr val="4C74CC"/>
                </a:solidFill>
              </a:rPr>
              <a:t>) - 양서연</a:t>
            </a:r>
            <a:r>
              <a:rPr lang="en-US" altLang="ko-KR" sz="2400" b="1">
                <a:solidFill>
                  <a:srgbClr val="4C74CC"/>
                </a:solidFill>
              </a:rPr>
              <a:t>)</a:t>
            </a:r>
            <a:endParaRPr lang="ko-KR" altLang="en-US" sz="2400" b="1">
              <a:solidFill>
                <a:srgbClr val="4C74CC"/>
              </a:solidFill>
            </a:endParaRPr>
          </a:p>
        </p:txBody>
      </p:sp>
      <p:pic>
        <p:nvPicPr>
          <p:cNvPr id="47" name="그림 1" descr="C:/Users/dhehd/AppData/Roaming/PolarisOffice/ETemp/18288_23080264/fImage134720155741.jpe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652145" y="1939925"/>
            <a:ext cx="5518785" cy="3469005"/>
          </a:xfrm>
          <a:prstGeom prst="rect"/>
          <a:noFill/>
          <a:ln w="38100" cap="flat" cmpd="sng">
            <a:solidFill>
              <a:schemeClr val="accent1">
                <a:alpha val="100000"/>
              </a:schemeClr>
            </a:solidFill>
            <a:prstDash val="solid"/>
            <a:round/>
          </a:ln>
        </p:spPr>
      </p:pic>
      <p:pic>
        <p:nvPicPr>
          <p:cNvPr id="49" name="그림 3" descr="C:/Users/dhehd/AppData/Roaming/PolarisOffice/ETemp/18288_23080264/fImage4353015598467.jpe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329045" y="3548380"/>
            <a:ext cx="5792470" cy="800100"/>
          </a:xfrm>
          <a:prstGeom prst="rect"/>
          <a:noFill/>
        </p:spPr>
      </p:pic>
      <p:pic>
        <p:nvPicPr>
          <p:cNvPr id="53" name="그림 7" descr="C:/Users/dhehd/AppData/Roaming/PolarisOffice/ETemp/18288_23080264/fImage11200515636334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45160" y="5462905"/>
            <a:ext cx="6620510" cy="915035"/>
          </a:xfrm>
          <a:prstGeom prst="rect"/>
          <a:noFill/>
        </p:spPr>
      </p:pic>
      <p:sp>
        <p:nvSpPr>
          <p:cNvPr id="54" name="도형 8"/>
          <p:cNvSpPr>
            <a:spLocks/>
          </p:cNvSpPr>
          <p:nvPr/>
        </p:nvSpPr>
        <p:spPr>
          <a:xfrm rot="0">
            <a:off x="2807335" y="4041775"/>
            <a:ext cx="1776730" cy="206375"/>
          </a:xfrm>
          <a:prstGeom prst="rect"/>
          <a:noFill/>
          <a:ln w="28575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55" name="도형 9"/>
          <p:cNvSpPr>
            <a:spLocks/>
          </p:cNvSpPr>
          <p:nvPr/>
        </p:nvSpPr>
        <p:spPr>
          <a:xfrm rot="0">
            <a:off x="648335" y="6124575"/>
            <a:ext cx="5049520" cy="137795"/>
          </a:xfrm>
          <a:prstGeom prst="rect"/>
          <a:noFill/>
          <a:ln w="28575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56" name="텍스트 상자 10"/>
          <p:cNvSpPr txBox="1">
            <a:spLocks/>
          </p:cNvSpPr>
          <p:nvPr/>
        </p:nvSpPr>
        <p:spPr>
          <a:xfrm rot="0">
            <a:off x="6096000" y="2437130"/>
            <a:ext cx="6160135" cy="33845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sz="1600" b="1">
                <a:solidFill>
                  <a:srgbClr val="4C74CC"/>
                </a:solidFill>
              </a:rPr>
              <a:t>‘양서연’의 등급을 </a:t>
            </a:r>
            <a:r>
              <a:rPr lang="ko-KR" altLang="en-US" sz="1600" b="1">
                <a:solidFill>
                  <a:srgbClr val="4C74CC"/>
                </a:solidFill>
              </a:rPr>
              <a:t>member(</a:t>
            </a:r>
            <a:r>
              <a:rPr lang="ko-KR" altLang="en-US" sz="1600" b="1">
                <a:solidFill>
                  <a:srgbClr val="4C74CC"/>
                </a:solidFill>
              </a:rPr>
              <a:t>일반사원</a:t>
            </a:r>
            <a:r>
              <a:rPr lang="ko-KR" altLang="en-US" sz="1600" b="1">
                <a:solidFill>
                  <a:srgbClr val="4C74CC"/>
                </a:solidFill>
              </a:rPr>
              <a:t>)</a:t>
            </a:r>
            <a:r>
              <a:rPr lang="ko-KR" altLang="en-US" sz="1600" b="1">
                <a:solidFill>
                  <a:srgbClr val="4C74CC"/>
                </a:solidFill>
              </a:rPr>
              <a:t> </a:t>
            </a:r>
            <a:r>
              <a:rPr lang="ko-KR" altLang="en-US" sz="1600" b="1">
                <a:solidFill>
                  <a:srgbClr val="4C74CC"/>
                </a:solidFill>
              </a:rPr>
              <a:t>→</a:t>
            </a:r>
            <a:r>
              <a:rPr lang="ko-KR" altLang="en-US" sz="1600" b="1">
                <a:solidFill>
                  <a:srgbClr val="4C74CC"/>
                </a:solidFill>
              </a:rPr>
              <a:t> </a:t>
            </a:r>
            <a:r>
              <a:rPr lang="ko-KR" altLang="en-US" sz="1600" b="1">
                <a:solidFill>
                  <a:srgbClr val="4C74CC"/>
                </a:solidFill>
              </a:rPr>
              <a:t>admin(</a:t>
            </a:r>
            <a:r>
              <a:rPr lang="ko-KR" altLang="en-US" sz="1600" b="1">
                <a:solidFill>
                  <a:srgbClr val="4C74CC"/>
                </a:solidFill>
              </a:rPr>
              <a:t>관리자</a:t>
            </a:r>
            <a:r>
              <a:rPr lang="ko-KR" altLang="en-US" sz="1600" b="1">
                <a:solidFill>
                  <a:srgbClr val="4C74CC"/>
                </a:solidFill>
              </a:rPr>
              <a:t>)</a:t>
            </a:r>
            <a:r>
              <a:rPr lang="ko-KR" altLang="en-US" sz="1600" b="1">
                <a:solidFill>
                  <a:srgbClr val="4C74CC"/>
                </a:solidFill>
              </a:rPr>
              <a:t> </a:t>
            </a:r>
            <a:r>
              <a:rPr lang="ko-KR" altLang="en-US" sz="1600" b="1">
                <a:solidFill>
                  <a:srgbClr val="4C74CC"/>
                </a:solidFill>
              </a:rPr>
              <a:t>변경 시</a:t>
            </a:r>
            <a:endParaRPr lang="ko-KR" altLang="en-US" sz="1600" b="1">
              <a:solidFill>
                <a:srgbClr val="4C74CC"/>
              </a:solidFill>
            </a:endParaRPr>
          </a:p>
        </p:txBody>
      </p:sp>
      <p:cxnSp>
        <p:nvCxnSpPr>
          <p:cNvPr id="57" name="도형 11"/>
          <p:cNvCxnSpPr/>
          <p:nvPr/>
        </p:nvCxnSpPr>
        <p:spPr>
          <a:xfrm rot="0" flipH="1">
            <a:off x="11455400" y="2846705"/>
            <a:ext cx="1270" cy="974090"/>
          </a:xfrm>
          <a:prstGeom prst="straightConnector1"/>
          <a:ln w="38100" cap="flat" cmpd="sng">
            <a:solidFill>
              <a:srgbClr val="4C74CC">
                <a:alpha val="100000"/>
              </a:srgbClr>
            </a:solidFill>
            <a:prstDash val="solid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8" name="텍스트 상자 12"/>
          <p:cNvSpPr txBox="1">
            <a:spLocks/>
          </p:cNvSpPr>
          <p:nvPr/>
        </p:nvSpPr>
        <p:spPr>
          <a:xfrm rot="0">
            <a:off x="7393940" y="4394835"/>
            <a:ext cx="4794885" cy="33845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sz="1600" b="1">
                <a:solidFill>
                  <a:srgbClr val="4C74CC"/>
                </a:solidFill>
              </a:rPr>
              <a:t>u</a:t>
            </a:r>
            <a:r>
              <a:rPr lang="ko-KR" altLang="en-US" sz="1600" b="1">
                <a:solidFill>
                  <a:srgbClr val="4C74CC"/>
                </a:solidFill>
              </a:rPr>
              <a:t>ser 테이블의</a:t>
            </a:r>
            <a:r>
              <a:rPr lang="ko-KR" altLang="en-US" sz="1600" b="1">
                <a:solidFill>
                  <a:srgbClr val="4C74CC"/>
                </a:solidFill>
              </a:rPr>
              <a:t> </a:t>
            </a:r>
            <a:r>
              <a:rPr lang="ko-KR" altLang="en-US" sz="1600" b="1">
                <a:solidFill>
                  <a:srgbClr val="4C74CC"/>
                </a:solidFill>
              </a:rPr>
              <a:t>lev</a:t>
            </a:r>
            <a:r>
              <a:rPr lang="ko-KR" altLang="en-US" sz="1600" b="1">
                <a:solidFill>
                  <a:srgbClr val="4C74CC"/>
                </a:solidFill>
              </a:rPr>
              <a:t>e</a:t>
            </a:r>
            <a:r>
              <a:rPr lang="ko-KR" altLang="en-US" sz="1600" b="1">
                <a:solidFill>
                  <a:srgbClr val="4C74CC"/>
                </a:solidFill>
              </a:rPr>
              <a:t>l 필드에</a:t>
            </a:r>
            <a:r>
              <a:rPr lang="ko-KR" altLang="en-US" sz="1600" b="1">
                <a:solidFill>
                  <a:srgbClr val="4C74CC"/>
                </a:solidFill>
              </a:rPr>
              <a:t>서 a</a:t>
            </a:r>
            <a:r>
              <a:rPr lang="ko-KR" altLang="en-US" sz="1600" b="1">
                <a:solidFill>
                  <a:srgbClr val="4C74CC"/>
                </a:solidFill>
              </a:rPr>
              <a:t>dmin으로 수정</a:t>
            </a:r>
            <a:endParaRPr lang="ko-KR" altLang="en-US" sz="1600" b="1">
              <a:solidFill>
                <a:srgbClr val="4C74CC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그림 16" descr="C:/Users/dhehd/AppData/Roaming/PolarisOffice/ETemp/18288_23080264/fImage13251515806500.jpe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665220" y="1715135"/>
            <a:ext cx="7903845" cy="4424680"/>
          </a:xfrm>
          <a:prstGeom prst="rect"/>
          <a:noFill/>
          <a:ln w="38100" cap="flat" cmpd="sng">
            <a:solidFill>
              <a:schemeClr val="accent1">
                <a:alpha val="100000"/>
              </a:schemeClr>
            </a:solidFill>
            <a:prstDash val="solid"/>
            <a:round/>
          </a:ln>
        </p:spPr>
      </p:pic>
      <p:sp>
        <p:nvSpPr>
          <p:cNvPr id="10" name="Rect 0"/>
          <p:cNvSpPr txBox="1">
            <a:spLocks/>
          </p:cNvSpPr>
          <p:nvPr/>
        </p:nvSpPr>
        <p:spPr>
          <a:xfrm rot="0">
            <a:off x="0" y="0"/>
            <a:ext cx="12192635" cy="577850"/>
          </a:xfrm>
          <a:prstGeom prst="rect"/>
          <a:solidFill>
            <a:srgbClr val="4C74CC"/>
          </a:solidFill>
        </p:spPr>
        <p:txBody>
          <a:bodyPr wrap="square" lIns="720090" tIns="45720" rIns="91440" bIns="45720" numCol="1" vert="horz" anchor="ctr">
            <a:normAutofit fontScale="100000" lnSpcReduction="0"/>
          </a:bodyPr>
          <a:lstStyle>
            <a:lvl1pPr marL="228600" indent="-228600" rtl="0" algn="l" defTabSz="914400" eaLnBrk="1" latinLnBrk="1" hangingPunct="1">
              <a:lnSpc>
                <a:spcPct val="90000"/>
              </a:lnSpc>
              <a:spcBef>
                <a:spcPts val="1000"/>
              </a:spcBef>
              <a:buFontTx/>
              <a:buNone/>
              <a:defRPr lang="en-GB" altLang="en-US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rtl="0" algn="l" defTabSz="914400" eaLnBrk="1" latinLnBrk="1" hangingPunct="1" lvl="1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rtl="0" algn="l" defTabSz="914400" eaLnBrk="1" latinLnBrk="1" hangingPunct="1" lvl="2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rtl="0" algn="l" defTabSz="914400" eaLnBrk="1" latinLnBrk="1" hangingPunct="1" lvl="3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rtl="0" algn="l" defTabSz="914400" eaLnBrk="1" latinLnBrk="1" hangingPunct="1" lvl="4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rtl="0" algn="l" defTabSz="914400" eaLnBrk="1" latinLnBrk="1" hangingPunct="1" lvl="5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rtl="0" algn="l" defTabSz="914400" eaLnBrk="1" latinLnBrk="1" hangingPunct="1" lvl="6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rtl="0" algn="l" defTabSz="914400" eaLnBrk="1" latinLnBrk="1" hangingPunct="1" lvl="7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rtl="0" algn="l" defTabSz="914400" eaLnBrk="1" latinLnBrk="1" hangingPunct="1" lvl="8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Tx/>
              <a:buNone/>
            </a:pPr>
            <a:r>
              <a:rPr lang="en-US" altLang="ko-KR" sz="2000">
                <a:solidFill>
                  <a:schemeClr val="bg1"/>
                </a:solidFill>
              </a:rPr>
              <a:t> </a:t>
            </a:r>
            <a:endParaRPr lang="ko-KR" altLang="en-US" sz="2000">
              <a:solidFill>
                <a:schemeClr val="bg1"/>
              </a:solidFill>
            </a:endParaRPr>
          </a:p>
        </p:txBody>
      </p:sp>
      <p:sp>
        <p:nvSpPr>
          <p:cNvPr id="3" name="Rect 0"/>
          <p:cNvSpPr txBox="1">
            <a:spLocks/>
          </p:cNvSpPr>
          <p:nvPr/>
        </p:nvSpPr>
        <p:spPr>
          <a:xfrm rot="0">
            <a:off x="879475" y="661670"/>
            <a:ext cx="10271760" cy="145605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>
            <a:lvl1pPr marL="0" indent="0" rtl="0" algn="l" defTabSz="914400" eaLnBrk="1" latinLnBrk="1" hangingPunct="1">
              <a:lnSpc>
                <a:spcPct val="90000"/>
              </a:lnSpc>
              <a:spcBef>
                <a:spcPct val="0"/>
              </a:spcBef>
              <a:buFontTx/>
              <a:buNone/>
              <a:defRPr lang="en-GB" altLang="en-US"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 latinLnBrk="0">
              <a:buFontTx/>
              <a:buNone/>
            </a:pPr>
            <a:r>
              <a:rPr lang="ko-KR" altLang="en-US" sz="3200" b="1">
                <a:solidFill>
                  <a:srgbClr val="4C74CC"/>
                </a:solidFill>
              </a:rPr>
              <a:t>화면설명 </a:t>
            </a:r>
            <a:r>
              <a:rPr lang="en-US" altLang="ko-KR" sz="3200" b="1">
                <a:solidFill>
                  <a:srgbClr val="4C74CC"/>
                </a:solidFill>
              </a:rPr>
              <a:t>– </a:t>
            </a:r>
            <a:r>
              <a:rPr lang="ko-KR" altLang="en-US" sz="3200" b="1">
                <a:solidFill>
                  <a:srgbClr val="4C74CC"/>
                </a:solidFill>
              </a:rPr>
              <a:t>관리자</a:t>
            </a:r>
            <a:r>
              <a:rPr lang="en-US" altLang="ko-KR" sz="3200" b="1">
                <a:solidFill>
                  <a:srgbClr val="4C74CC"/>
                </a:solidFill>
              </a:rPr>
              <a:t>: </a:t>
            </a:r>
            <a:r>
              <a:rPr lang="ko-KR" altLang="en-US" sz="3200" b="1">
                <a:solidFill>
                  <a:srgbClr val="4C74CC"/>
                </a:solidFill>
              </a:rPr>
              <a:t>고객안내</a:t>
            </a:r>
            <a:endParaRPr lang="ko-KR" altLang="en-US" sz="3200" b="1">
              <a:solidFill>
                <a:srgbClr val="4C74CC"/>
              </a:solidFill>
            </a:endParaRPr>
          </a:p>
          <a:p>
            <a:pPr marL="0" indent="0" latinLnBrk="0">
              <a:buFontTx/>
              <a:buNone/>
            </a:pPr>
            <a:r>
              <a:rPr lang="en-US" altLang="ko-KR" sz="2400" b="1">
                <a:solidFill>
                  <a:srgbClr val="4C74CC"/>
                </a:solidFill>
              </a:rPr>
              <a:t>(</a:t>
            </a:r>
            <a:r>
              <a:rPr lang="ko-KR" altLang="en-US" sz="2400" b="1">
                <a:solidFill>
                  <a:srgbClr val="4C74CC"/>
                </a:solidFill>
              </a:rPr>
              <a:t>공지사항 </a:t>
            </a:r>
            <a:r>
              <a:rPr lang="ko-KR" altLang="en-US" sz="2400" b="1">
                <a:solidFill>
                  <a:srgbClr val="4C74CC"/>
                </a:solidFill>
              </a:rPr>
              <a:t>목록</a:t>
            </a:r>
            <a:r>
              <a:rPr lang="en-US" altLang="ko-KR" sz="2400" b="1">
                <a:solidFill>
                  <a:srgbClr val="4C74CC"/>
                </a:solidFill>
              </a:rPr>
              <a:t>)</a:t>
            </a:r>
            <a:endParaRPr lang="ko-KR" altLang="en-US" sz="2400" b="1">
              <a:solidFill>
                <a:srgbClr val="4C74CC"/>
              </a:solidFill>
            </a:endParaRPr>
          </a:p>
        </p:txBody>
      </p:sp>
      <p:cxnSp>
        <p:nvCxnSpPr>
          <p:cNvPr id="57" name="Rect 0"/>
          <p:cNvCxnSpPr/>
          <p:nvPr/>
        </p:nvCxnSpPr>
        <p:spPr>
          <a:xfrm rot="0" flipH="1" flipV="1">
            <a:off x="3416300" y="5077460"/>
            <a:ext cx="1651635" cy="581025"/>
          </a:xfrm>
          <a:prstGeom prst="straightConnector1"/>
          <a:ln w="38100" cap="flat" cmpd="sng">
            <a:solidFill>
              <a:srgbClr val="4C74CC">
                <a:alpha val="100000"/>
              </a:srgbClr>
            </a:solidFill>
            <a:prstDash val="solid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8" name="Rect 0"/>
          <p:cNvSpPr txBox="1">
            <a:spLocks/>
          </p:cNvSpPr>
          <p:nvPr/>
        </p:nvSpPr>
        <p:spPr>
          <a:xfrm rot="0">
            <a:off x="2540" y="4451985"/>
            <a:ext cx="3769995" cy="58483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sz="1600" b="1">
                <a:solidFill>
                  <a:srgbClr val="4C74CC"/>
                </a:solidFill>
              </a:rPr>
              <a:t>통합관리팀,</a:t>
            </a:r>
            <a:r>
              <a:rPr lang="ko-KR" altLang="en-US" sz="1600" b="1">
                <a:solidFill>
                  <a:srgbClr val="4C74CC"/>
                </a:solidFill>
              </a:rPr>
              <a:t> 고객안내팀 관리자는</a:t>
            </a:r>
            <a:endParaRPr lang="ko-KR" altLang="en-US" sz="1600" b="1">
              <a:solidFill>
                <a:srgbClr val="4C74CC"/>
              </a:solidFill>
            </a:endParaRPr>
          </a:p>
          <a:p>
            <a:pPr marL="0" indent="0" algn="ctr" latinLnBrk="0">
              <a:buFontTx/>
              <a:buNone/>
            </a:pPr>
            <a:r>
              <a:rPr lang="ko-KR" altLang="en-US" sz="1600" b="1">
                <a:solidFill>
                  <a:srgbClr val="4C74CC"/>
                </a:solidFill>
              </a:rPr>
              <a:t>현재 </a:t>
            </a:r>
            <a:r>
              <a:rPr lang="ko-KR" altLang="en-US" sz="1600" b="1">
                <a:solidFill>
                  <a:srgbClr val="4C74CC"/>
                </a:solidFill>
              </a:rPr>
              <a:t>화면과 </a:t>
            </a:r>
            <a:r>
              <a:rPr lang="ko-KR" altLang="en-US" sz="1600" b="1">
                <a:solidFill>
                  <a:srgbClr val="4C74CC"/>
                </a:solidFill>
              </a:rPr>
              <a:t>같이 등록 버튼이 노출</a:t>
            </a:r>
            <a:endParaRPr lang="ko-KR" altLang="en-US" sz="1600" b="1">
              <a:solidFill>
                <a:srgbClr val="4C74CC"/>
              </a:solidFill>
            </a:endParaRPr>
          </a:p>
        </p:txBody>
      </p:sp>
      <p:sp>
        <p:nvSpPr>
          <p:cNvPr id="60" name="도형 20"/>
          <p:cNvSpPr>
            <a:spLocks/>
          </p:cNvSpPr>
          <p:nvPr/>
        </p:nvSpPr>
        <p:spPr>
          <a:xfrm rot="0">
            <a:off x="5088255" y="5653405"/>
            <a:ext cx="297815" cy="226695"/>
          </a:xfrm>
          <a:prstGeom prst="rect"/>
          <a:noFill/>
          <a:ln w="28575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부제목 2">
            <a:extLst>
              <a:ext uri="{FF2B5EF4-FFF2-40B4-BE49-F238E27FC236}">
                <a16:creationId xmlns:a16="http://schemas.microsoft.com/office/drawing/2014/main" id="{50650A82-3AE6-40C4-895B-BFC97EB34E0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77516"/>
          </a:xfrm>
          <a:prstGeom prst="rect">
            <a:avLst/>
          </a:prstGeom>
          <a:solidFill>
            <a:srgbClr val="4C74CC"/>
          </a:solidFill>
        </p:spPr>
        <p:txBody>
          <a:bodyPr vert="horz" lIns="72000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17223EE5-E17A-48C3-94E0-531F3B7CCF52}"/>
              </a:ext>
            </a:extLst>
          </p:cNvPr>
          <p:cNvSpPr txBox="1">
            <a:spLocks/>
          </p:cNvSpPr>
          <p:nvPr/>
        </p:nvSpPr>
        <p:spPr>
          <a:xfrm>
            <a:off x="879515" y="661922"/>
            <a:ext cx="6852780" cy="14554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solidFill>
                  <a:srgbClr val="4C74CC"/>
                </a:solidFill>
              </a:rPr>
              <a:t>화면설명</a:t>
            </a:r>
          </a:p>
        </p:txBody>
      </p:sp>
      <p:pic>
        <p:nvPicPr>
          <p:cNvPr id="5" name="내용 개체 틀 2">
            <a:extLst>
              <a:ext uri="{FF2B5EF4-FFF2-40B4-BE49-F238E27FC236}">
                <a16:creationId xmlns:a16="http://schemas.microsoft.com/office/drawing/2014/main" id="{363A9F17-0C56-4935-A2B1-A0EF63D17F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2523" y="1987343"/>
            <a:ext cx="4532179" cy="3466049"/>
          </a:xfrm>
          <a:prstGeom prst="rect">
            <a:avLst/>
          </a:prstGeom>
          <a:solidFill>
            <a:srgbClr val="F6F2E9"/>
          </a:solidFill>
          <a:ln w="38100">
            <a:solidFill>
              <a:srgbClr val="4C74CC"/>
            </a:solidFill>
          </a:ln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E6E1BF20-1143-4EE9-8918-C5AD0B4E5285}"/>
              </a:ext>
            </a:extLst>
          </p:cNvPr>
          <p:cNvSpPr txBox="1">
            <a:spLocks/>
          </p:cNvSpPr>
          <p:nvPr/>
        </p:nvSpPr>
        <p:spPr>
          <a:xfrm>
            <a:off x="741807" y="5646377"/>
            <a:ext cx="3553609" cy="8011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3200" b="1" dirty="0">
                <a:solidFill>
                  <a:srgbClr val="4C74CC"/>
                </a:solidFill>
              </a:rPr>
              <a:t>예매 취소</a:t>
            </a:r>
          </a:p>
        </p:txBody>
      </p:sp>
      <p:pic>
        <p:nvPicPr>
          <p:cNvPr id="9" name="내용 개체 틀 2">
            <a:extLst>
              <a:ext uri="{FF2B5EF4-FFF2-40B4-BE49-F238E27FC236}">
                <a16:creationId xmlns:a16="http://schemas.microsoft.com/office/drawing/2014/main" id="{EF0D1A4A-66D6-45FD-A1A9-5DF9D2691B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62502" y="1987344"/>
            <a:ext cx="6852781" cy="3466048"/>
          </a:xfrm>
          <a:prstGeom prst="rect">
            <a:avLst/>
          </a:prstGeom>
          <a:solidFill>
            <a:srgbClr val="F6F2E9"/>
          </a:solidFill>
          <a:ln w="38100">
            <a:solidFill>
              <a:srgbClr val="4C74CC"/>
            </a:solidFill>
          </a:ln>
        </p:spPr>
      </p:pic>
      <p:sp>
        <p:nvSpPr>
          <p:cNvPr id="11" name="제목 1">
            <a:extLst>
              <a:ext uri="{FF2B5EF4-FFF2-40B4-BE49-F238E27FC236}">
                <a16:creationId xmlns:a16="http://schemas.microsoft.com/office/drawing/2014/main" id="{C67AF758-98A7-4C96-876B-0CAAB813B973}"/>
              </a:ext>
            </a:extLst>
          </p:cNvPr>
          <p:cNvSpPr txBox="1">
            <a:spLocks/>
          </p:cNvSpPr>
          <p:nvPr/>
        </p:nvSpPr>
        <p:spPr>
          <a:xfrm>
            <a:off x="6831384" y="5646376"/>
            <a:ext cx="3315015" cy="9790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3200" b="1" dirty="0">
                <a:solidFill>
                  <a:srgbClr val="4C74CC"/>
                </a:solidFill>
              </a:rPr>
              <a:t>영화 등록 및 </a:t>
            </a:r>
            <a:endParaRPr lang="en-US" altLang="ko-KR" sz="3200" b="1" dirty="0">
              <a:solidFill>
                <a:srgbClr val="4C74CC"/>
              </a:solidFill>
            </a:endParaRPr>
          </a:p>
          <a:p>
            <a:pPr algn="ctr"/>
            <a:r>
              <a:rPr lang="ko-KR" altLang="en-US" sz="3200" b="1" dirty="0">
                <a:solidFill>
                  <a:srgbClr val="4C74CC"/>
                </a:solidFill>
              </a:rPr>
              <a:t>예매 내역</a:t>
            </a:r>
            <a:r>
              <a:rPr lang="en-US" altLang="ko-KR" sz="3200" b="1" dirty="0">
                <a:solidFill>
                  <a:srgbClr val="4C74CC"/>
                </a:solidFill>
              </a:rPr>
              <a:t>(.txt)</a:t>
            </a:r>
            <a:endParaRPr lang="ko-KR" altLang="en-US" sz="3200" b="1" dirty="0">
              <a:solidFill>
                <a:srgbClr val="4C74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8566700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solidFill>
          <a:srgbClr val="F6F2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그림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489325" y="1581150"/>
            <a:ext cx="8139430" cy="4189095"/>
          </a:xfrm>
          <a:prstGeom prst="rect"/>
          <a:noFill/>
          <a:ln w="38100" cap="flat" cmpd="sng">
            <a:solidFill>
              <a:schemeClr val="accent1">
                <a:alpha val="100000"/>
              </a:schemeClr>
            </a:solidFill>
            <a:prstDash val="solid"/>
            <a:round/>
          </a:ln>
        </p:spPr>
      </p:pic>
      <p:sp>
        <p:nvSpPr>
          <p:cNvPr id="10" name="Rect 0"/>
          <p:cNvSpPr txBox="1">
            <a:spLocks/>
          </p:cNvSpPr>
          <p:nvPr/>
        </p:nvSpPr>
        <p:spPr>
          <a:xfrm rot="0">
            <a:off x="0" y="0"/>
            <a:ext cx="12193270" cy="578485"/>
          </a:xfrm>
          <a:prstGeom prst="rect"/>
          <a:solidFill>
            <a:srgbClr val="4C74CC"/>
          </a:solidFill>
        </p:spPr>
        <p:txBody>
          <a:bodyPr wrap="square" lIns="720090" tIns="45720" rIns="91440" bIns="45720" numCol="1" vert="horz" anchor="ctr">
            <a:normAutofit fontScale="100000" lnSpcReduction="0"/>
          </a:bodyPr>
          <a:lstStyle>
            <a:lvl1pPr marL="228600" indent="-228600" rtl="0" algn="l" defTabSz="914400" eaLnBrk="1" latinLnBrk="1" hangingPunct="1">
              <a:lnSpc>
                <a:spcPct val="90000"/>
              </a:lnSpc>
              <a:spcBef>
                <a:spcPts val="1000"/>
              </a:spcBef>
              <a:buFontTx/>
              <a:buNone/>
              <a:defRPr lang="en-GB" altLang="en-US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rtl="0" algn="l" defTabSz="914400" eaLnBrk="1" latinLnBrk="1" hangingPunct="1" lvl="1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rtl="0" algn="l" defTabSz="914400" eaLnBrk="1" latinLnBrk="1" hangingPunct="1" lvl="2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rtl="0" algn="l" defTabSz="914400" eaLnBrk="1" latinLnBrk="1" hangingPunct="1" lvl="3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rtl="0" algn="l" defTabSz="914400" eaLnBrk="1" latinLnBrk="1" hangingPunct="1" lvl="4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rtl="0" algn="l" defTabSz="914400" eaLnBrk="1" latinLnBrk="1" hangingPunct="1" lvl="5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rtl="0" algn="l" defTabSz="914400" eaLnBrk="1" latinLnBrk="1" hangingPunct="1" lvl="6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rtl="0" algn="l" defTabSz="914400" eaLnBrk="1" latinLnBrk="1" hangingPunct="1" lvl="7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rtl="0" algn="l" defTabSz="914400" eaLnBrk="1" latinLnBrk="1" hangingPunct="1" lvl="8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Tx/>
              <a:buNone/>
            </a:pPr>
            <a:r>
              <a:rPr lang="en-US" altLang="ko-KR" sz="2000">
                <a:solidFill>
                  <a:schemeClr val="bg1"/>
                </a:solidFill>
              </a:rPr>
              <a:t> </a:t>
            </a:r>
            <a:endParaRPr lang="ko-KR" altLang="en-US" sz="2000">
              <a:solidFill>
                <a:schemeClr val="bg1"/>
              </a:solidFill>
            </a:endParaRPr>
          </a:p>
        </p:txBody>
      </p:sp>
      <p:sp>
        <p:nvSpPr>
          <p:cNvPr id="3" name="Rect 0"/>
          <p:cNvSpPr txBox="1">
            <a:spLocks/>
          </p:cNvSpPr>
          <p:nvPr/>
        </p:nvSpPr>
        <p:spPr>
          <a:xfrm rot="0">
            <a:off x="879475" y="661670"/>
            <a:ext cx="10272395" cy="145669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>
            <a:lvl1pPr marL="0" indent="0" rtl="0" algn="l" defTabSz="914400" eaLnBrk="1" latinLnBrk="1" hangingPunct="1">
              <a:lnSpc>
                <a:spcPct val="90000"/>
              </a:lnSpc>
              <a:spcBef>
                <a:spcPct val="0"/>
              </a:spcBef>
              <a:buFontTx/>
              <a:buNone/>
              <a:defRPr lang="en-GB" altLang="en-US"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 latinLnBrk="0">
              <a:buFontTx/>
              <a:buNone/>
            </a:pPr>
            <a:r>
              <a:rPr lang="ko-KR" altLang="en-US" sz="3200" b="1">
                <a:solidFill>
                  <a:srgbClr val="4C74CC"/>
                </a:solidFill>
              </a:rPr>
              <a:t>화면설명 </a:t>
            </a:r>
            <a:r>
              <a:rPr lang="en-US" altLang="ko-KR" sz="3200" b="1">
                <a:solidFill>
                  <a:srgbClr val="4C74CC"/>
                </a:solidFill>
              </a:rPr>
              <a:t>– </a:t>
            </a:r>
            <a:r>
              <a:rPr lang="ko-KR" altLang="en-US" sz="3200" b="1">
                <a:solidFill>
                  <a:srgbClr val="4C74CC"/>
                </a:solidFill>
              </a:rPr>
              <a:t>관리자</a:t>
            </a:r>
            <a:r>
              <a:rPr lang="en-US" altLang="ko-KR" sz="3200" b="1">
                <a:solidFill>
                  <a:srgbClr val="4C74CC"/>
                </a:solidFill>
              </a:rPr>
              <a:t>: </a:t>
            </a:r>
            <a:r>
              <a:rPr lang="ko-KR" altLang="en-US" sz="3200" b="1">
                <a:solidFill>
                  <a:srgbClr val="4C74CC"/>
                </a:solidFill>
              </a:rPr>
              <a:t>고객안내</a:t>
            </a:r>
            <a:endParaRPr lang="ko-KR" altLang="en-US" sz="3200" b="1">
              <a:solidFill>
                <a:srgbClr val="4C74CC"/>
              </a:solidFill>
            </a:endParaRPr>
          </a:p>
          <a:p>
            <a:pPr marL="0" indent="0" latinLnBrk="0">
              <a:buFontTx/>
              <a:buNone/>
            </a:pPr>
            <a:r>
              <a:rPr lang="en-US" altLang="ko-KR" sz="2400" b="1">
                <a:solidFill>
                  <a:srgbClr val="4C74CC"/>
                </a:solidFill>
              </a:rPr>
              <a:t>(</a:t>
            </a:r>
            <a:r>
              <a:rPr lang="ko-KR" altLang="en-US" sz="2400" b="1">
                <a:solidFill>
                  <a:srgbClr val="4C74CC"/>
                </a:solidFill>
              </a:rPr>
              <a:t>공지사항 </a:t>
            </a:r>
            <a:r>
              <a:rPr lang="ko-KR" altLang="en-US" sz="2400" b="1">
                <a:solidFill>
                  <a:srgbClr val="4C74CC"/>
                </a:solidFill>
              </a:rPr>
              <a:t>등</a:t>
            </a:r>
            <a:r>
              <a:rPr lang="ko-KR" altLang="en-US" sz="2400" b="1">
                <a:solidFill>
                  <a:srgbClr val="4C74CC"/>
                </a:solidFill>
              </a:rPr>
              <a:t>록</a:t>
            </a:r>
            <a:r>
              <a:rPr lang="en-US" altLang="ko-KR" sz="2400" b="1">
                <a:solidFill>
                  <a:srgbClr val="4C74CC"/>
                </a:solidFill>
              </a:rPr>
              <a:t>)</a:t>
            </a:r>
            <a:endParaRPr lang="ko-KR" altLang="en-US" sz="2400" b="1">
              <a:solidFill>
                <a:srgbClr val="4C74CC"/>
              </a:solidFill>
            </a:endParaRPr>
          </a:p>
        </p:txBody>
      </p:sp>
      <p:cxnSp>
        <p:nvCxnSpPr>
          <p:cNvPr id="57" name="Rect 0"/>
          <p:cNvCxnSpPr/>
          <p:nvPr/>
        </p:nvCxnSpPr>
        <p:spPr>
          <a:xfrm rot="0" flipH="1" flipV="1">
            <a:off x="6683375" y="4318000"/>
            <a:ext cx="661035" cy="921385"/>
          </a:xfrm>
          <a:prstGeom prst="straightConnector1"/>
          <a:ln w="38100" cap="flat" cmpd="sng">
            <a:solidFill>
              <a:srgbClr val="4C74CC">
                <a:alpha val="100000"/>
              </a:srgbClr>
            </a:solidFill>
            <a:prstDash val="solid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8" name="Rect 0"/>
          <p:cNvSpPr txBox="1">
            <a:spLocks/>
          </p:cNvSpPr>
          <p:nvPr/>
        </p:nvSpPr>
        <p:spPr>
          <a:xfrm>
            <a:off x="3812540" y="3816985"/>
            <a:ext cx="5094605" cy="58483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l" latinLnBrk="0">
              <a:buFontTx/>
              <a:buNone/>
            </a:pPr>
            <a:r>
              <a:rPr lang="ko-KR" altLang="en-US" sz="1600" b="1">
                <a:solidFill>
                  <a:srgbClr val="4C74CC"/>
                </a:solidFill>
              </a:rPr>
              <a:t>제목과 내용, 첨부파일을 입력 후 등록 버튼 클릭 시</a:t>
            </a:r>
            <a:endParaRPr lang="ko-KR" altLang="en-US" sz="1600" b="1">
              <a:solidFill>
                <a:srgbClr val="4C74CC"/>
              </a:solidFill>
            </a:endParaRPr>
          </a:p>
          <a:p>
            <a:pPr marL="0" indent="0" algn="l" latinLnBrk="0">
              <a:buFontTx/>
              <a:buNone/>
            </a:pPr>
            <a:r>
              <a:rPr lang="ko-KR" altLang="en-US" sz="1600" b="1">
                <a:solidFill>
                  <a:srgbClr val="4C74CC"/>
                </a:solidFill>
              </a:rPr>
              <a:t>아래와 같이 DB</a:t>
            </a:r>
            <a:r>
              <a:rPr lang="ko-KR" altLang="en-US" sz="1600" b="1">
                <a:solidFill>
                  <a:srgbClr val="4C74CC"/>
                </a:solidFill>
              </a:rPr>
              <a:t> </a:t>
            </a:r>
            <a:r>
              <a:rPr lang="ko-KR" altLang="en-US" sz="1600" b="1">
                <a:solidFill>
                  <a:srgbClr val="4C74CC"/>
                </a:solidFill>
              </a:rPr>
              <a:t>저장</a:t>
            </a:r>
            <a:endParaRPr lang="ko-KR" altLang="en-US" sz="1600" b="1">
              <a:solidFill>
                <a:srgbClr val="4C74CC"/>
              </a:solidFill>
            </a:endParaRPr>
          </a:p>
        </p:txBody>
      </p:sp>
      <p:sp>
        <p:nvSpPr>
          <p:cNvPr id="60" name="Rect 0"/>
          <p:cNvSpPr>
            <a:spLocks/>
          </p:cNvSpPr>
          <p:nvPr/>
        </p:nvSpPr>
        <p:spPr>
          <a:xfrm rot="0">
            <a:off x="7319645" y="5274310"/>
            <a:ext cx="190500" cy="120650"/>
          </a:xfrm>
          <a:prstGeom prst="rect"/>
          <a:noFill/>
          <a:ln w="28575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pic>
        <p:nvPicPr>
          <p:cNvPr id="62" name="그림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94055" y="5808980"/>
            <a:ext cx="8407400" cy="962025"/>
          </a:xfrm>
          <a:prstGeom prst="rect"/>
          <a:noFill/>
        </p:spPr>
      </p:pic>
      <p:cxnSp>
        <p:nvCxnSpPr>
          <p:cNvPr id="63" name="도형 6"/>
          <p:cNvCxnSpPr/>
          <p:nvPr/>
        </p:nvCxnSpPr>
        <p:spPr>
          <a:xfrm rot="0">
            <a:off x="4930775" y="4508500"/>
            <a:ext cx="635" cy="1873885"/>
          </a:xfrm>
          <a:prstGeom prst="straightConnector1"/>
          <a:ln w="38100" cap="flat" cmpd="sng">
            <a:solidFill>
              <a:srgbClr val="4C74CC">
                <a:alpha val="100000"/>
              </a:srgbClr>
            </a:solidFill>
            <a:prstDash val="solid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그림 7" descr="C:/Users/dhehd/AppData/Roaming/PolarisOffice/ETemp/16804_8715352/fImage10973715806334.jpe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362200" y="1953260"/>
            <a:ext cx="9415145" cy="4538345"/>
          </a:xfrm>
          <a:prstGeom prst="rect"/>
          <a:noFill/>
          <a:ln w="38100" cap="flat" cmpd="sng">
            <a:solidFill>
              <a:schemeClr val="accent1">
                <a:alpha val="100000"/>
              </a:schemeClr>
            </a:solidFill>
            <a:prstDash val="solid"/>
            <a:round/>
          </a:ln>
        </p:spPr>
      </p:pic>
      <p:sp>
        <p:nvSpPr>
          <p:cNvPr id="10" name="Rect 0"/>
          <p:cNvSpPr txBox="1">
            <a:spLocks/>
          </p:cNvSpPr>
          <p:nvPr/>
        </p:nvSpPr>
        <p:spPr>
          <a:xfrm rot="0">
            <a:off x="0" y="0"/>
            <a:ext cx="12193270" cy="578485"/>
          </a:xfrm>
          <a:prstGeom prst="rect"/>
          <a:solidFill>
            <a:srgbClr val="4C74CC"/>
          </a:solidFill>
        </p:spPr>
        <p:txBody>
          <a:bodyPr wrap="square" lIns="720090" tIns="45720" rIns="91440" bIns="45720" numCol="1" vert="horz" anchor="ctr">
            <a:normAutofit fontScale="100000" lnSpcReduction="0"/>
          </a:bodyPr>
          <a:lstStyle>
            <a:lvl1pPr marL="228600" indent="-228600" rtl="0" algn="l" defTabSz="914400" eaLnBrk="1" latinLnBrk="1" hangingPunct="1">
              <a:lnSpc>
                <a:spcPct val="90000"/>
              </a:lnSpc>
              <a:spcBef>
                <a:spcPts val="1000"/>
              </a:spcBef>
              <a:buFontTx/>
              <a:buNone/>
              <a:defRPr lang="en-GB" altLang="en-US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rtl="0" algn="l" defTabSz="914400" eaLnBrk="1" latinLnBrk="1" hangingPunct="1" lvl="1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rtl="0" algn="l" defTabSz="914400" eaLnBrk="1" latinLnBrk="1" hangingPunct="1" lvl="2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rtl="0" algn="l" defTabSz="914400" eaLnBrk="1" latinLnBrk="1" hangingPunct="1" lvl="3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rtl="0" algn="l" defTabSz="914400" eaLnBrk="1" latinLnBrk="1" hangingPunct="1" lvl="4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rtl="0" algn="l" defTabSz="914400" eaLnBrk="1" latinLnBrk="1" hangingPunct="1" lvl="5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rtl="0" algn="l" defTabSz="914400" eaLnBrk="1" latinLnBrk="1" hangingPunct="1" lvl="6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rtl="0" algn="l" defTabSz="914400" eaLnBrk="1" latinLnBrk="1" hangingPunct="1" lvl="7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rtl="0" algn="l" defTabSz="914400" eaLnBrk="1" latinLnBrk="1" hangingPunct="1" lvl="8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Tx/>
              <a:buNone/>
            </a:pPr>
            <a:r>
              <a:rPr lang="en-US" altLang="ko-KR" sz="2000">
                <a:solidFill>
                  <a:schemeClr val="bg1"/>
                </a:solidFill>
              </a:rPr>
              <a:t> </a:t>
            </a:r>
            <a:endParaRPr lang="ko-KR" altLang="en-US" sz="2000">
              <a:solidFill>
                <a:schemeClr val="bg1"/>
              </a:solidFill>
            </a:endParaRPr>
          </a:p>
        </p:txBody>
      </p:sp>
      <p:sp>
        <p:nvSpPr>
          <p:cNvPr id="3" name="Rect 0"/>
          <p:cNvSpPr txBox="1">
            <a:spLocks/>
          </p:cNvSpPr>
          <p:nvPr/>
        </p:nvSpPr>
        <p:spPr>
          <a:xfrm rot="0">
            <a:off x="879475" y="661670"/>
            <a:ext cx="10272395" cy="145669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>
            <a:lvl1pPr marL="0" indent="0" rtl="0" algn="l" defTabSz="914400" eaLnBrk="1" latinLnBrk="1" hangingPunct="1">
              <a:lnSpc>
                <a:spcPct val="90000"/>
              </a:lnSpc>
              <a:spcBef>
                <a:spcPct val="0"/>
              </a:spcBef>
              <a:buFontTx/>
              <a:buNone/>
              <a:defRPr lang="en-GB" altLang="en-US"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 latinLnBrk="0">
              <a:buFontTx/>
              <a:buNone/>
            </a:pPr>
            <a:r>
              <a:rPr lang="ko-KR" altLang="en-US" sz="3200" b="1">
                <a:solidFill>
                  <a:srgbClr val="4C74CC"/>
                </a:solidFill>
              </a:rPr>
              <a:t>화면설명 </a:t>
            </a:r>
            <a:r>
              <a:rPr lang="en-US" altLang="ko-KR" sz="3200" b="1">
                <a:solidFill>
                  <a:srgbClr val="4C74CC"/>
                </a:solidFill>
              </a:rPr>
              <a:t>– </a:t>
            </a:r>
            <a:r>
              <a:rPr lang="ko-KR" altLang="en-US" sz="3200" b="1">
                <a:solidFill>
                  <a:srgbClr val="4C74CC"/>
                </a:solidFill>
              </a:rPr>
              <a:t>관리자</a:t>
            </a:r>
            <a:r>
              <a:rPr lang="en-US" altLang="ko-KR" sz="3200" b="1">
                <a:solidFill>
                  <a:srgbClr val="4C74CC"/>
                </a:solidFill>
              </a:rPr>
              <a:t>: </a:t>
            </a:r>
            <a:r>
              <a:rPr lang="ko-KR" altLang="en-US" sz="3200" b="1">
                <a:solidFill>
                  <a:srgbClr val="4C74CC"/>
                </a:solidFill>
              </a:rPr>
              <a:t>고객안내</a:t>
            </a:r>
            <a:endParaRPr lang="ko-KR" altLang="en-US" sz="3200" b="1">
              <a:solidFill>
                <a:srgbClr val="4C74CC"/>
              </a:solidFill>
            </a:endParaRPr>
          </a:p>
          <a:p>
            <a:pPr marL="0" indent="0" latinLnBrk="0">
              <a:buFontTx/>
              <a:buNone/>
            </a:pPr>
            <a:r>
              <a:rPr lang="en-US" altLang="ko-KR" sz="2400" b="1">
                <a:solidFill>
                  <a:srgbClr val="4C74CC"/>
                </a:solidFill>
              </a:rPr>
              <a:t>(</a:t>
            </a:r>
            <a:r>
              <a:rPr lang="ko-KR" altLang="en-US" sz="2400" b="1">
                <a:solidFill>
                  <a:srgbClr val="4C74CC"/>
                </a:solidFill>
              </a:rPr>
              <a:t>공지사항 </a:t>
            </a:r>
            <a:r>
              <a:rPr lang="ko-KR" altLang="en-US" sz="2400" b="1">
                <a:solidFill>
                  <a:srgbClr val="4C74CC"/>
                </a:solidFill>
              </a:rPr>
              <a:t>상세정보</a:t>
            </a:r>
            <a:r>
              <a:rPr lang="en-US" altLang="ko-KR" sz="2400" b="1">
                <a:solidFill>
                  <a:srgbClr val="4C74CC"/>
                </a:solidFill>
              </a:rPr>
              <a:t>)</a:t>
            </a:r>
            <a:endParaRPr lang="ko-KR" altLang="en-US" sz="2400" b="1">
              <a:solidFill>
                <a:srgbClr val="4C74CC"/>
              </a:solidFill>
            </a:endParaRPr>
          </a:p>
        </p:txBody>
      </p:sp>
      <p:cxnSp>
        <p:nvCxnSpPr>
          <p:cNvPr id="57" name="Rect 0"/>
          <p:cNvCxnSpPr/>
          <p:nvPr/>
        </p:nvCxnSpPr>
        <p:spPr>
          <a:xfrm rot="0">
            <a:off x="4930775" y="3746500"/>
            <a:ext cx="387985" cy="222885"/>
          </a:xfrm>
          <a:prstGeom prst="straightConnector1"/>
          <a:ln w="38100" cap="flat" cmpd="sng">
            <a:solidFill>
              <a:srgbClr val="4C74CC">
                <a:alpha val="100000"/>
              </a:srgbClr>
            </a:solidFill>
            <a:prstDash val="solid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8" name="Rect 0"/>
          <p:cNvSpPr txBox="1">
            <a:spLocks/>
          </p:cNvSpPr>
          <p:nvPr/>
        </p:nvSpPr>
        <p:spPr>
          <a:xfrm rot="0">
            <a:off x="2542540" y="5404485"/>
            <a:ext cx="3585845" cy="58483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l" latinLnBrk="0">
              <a:buFontTx/>
              <a:buNone/>
            </a:pPr>
            <a:r>
              <a:rPr lang="ko-KR" altLang="en-US" sz="1600" b="1">
                <a:solidFill>
                  <a:srgbClr val="4C74CC"/>
                </a:solidFill>
              </a:rPr>
              <a:t>통합관리팀,</a:t>
            </a:r>
            <a:r>
              <a:rPr lang="ko-KR" altLang="en-US" sz="1600" b="1">
                <a:solidFill>
                  <a:srgbClr val="4C74CC"/>
                </a:solidFill>
              </a:rPr>
              <a:t> 고객안내팀 관리자는</a:t>
            </a:r>
            <a:endParaRPr lang="ko-KR" altLang="en-US" sz="1600" b="1">
              <a:solidFill>
                <a:srgbClr val="4C74CC"/>
              </a:solidFill>
            </a:endParaRPr>
          </a:p>
          <a:p>
            <a:pPr marL="0" indent="0" algn="l" latinLnBrk="0">
              <a:buFontTx/>
              <a:buNone/>
            </a:pPr>
            <a:r>
              <a:rPr lang="ko-KR" altLang="en-US" sz="1600" b="1">
                <a:solidFill>
                  <a:srgbClr val="4C74CC"/>
                </a:solidFill>
              </a:rPr>
              <a:t>수정 및 삭제 버튼 노출</a:t>
            </a:r>
            <a:endParaRPr lang="ko-KR" altLang="en-US" sz="1600" b="1">
              <a:solidFill>
                <a:srgbClr val="4C74CC"/>
              </a:solidFill>
            </a:endParaRPr>
          </a:p>
        </p:txBody>
      </p:sp>
      <p:sp>
        <p:nvSpPr>
          <p:cNvPr id="60" name="Rect 0"/>
          <p:cNvSpPr>
            <a:spLocks/>
          </p:cNvSpPr>
          <p:nvPr/>
        </p:nvSpPr>
        <p:spPr>
          <a:xfrm rot="0">
            <a:off x="4126865" y="4664710"/>
            <a:ext cx="731520" cy="249555"/>
          </a:xfrm>
          <a:prstGeom prst="rect"/>
          <a:noFill/>
          <a:ln w="28575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cxnSp>
        <p:nvCxnSpPr>
          <p:cNvPr id="63" name="Rect 0"/>
          <p:cNvCxnSpPr/>
          <p:nvPr/>
        </p:nvCxnSpPr>
        <p:spPr>
          <a:xfrm rot="0">
            <a:off x="4486275" y="4953000"/>
            <a:ext cx="635" cy="381635"/>
          </a:xfrm>
          <a:prstGeom prst="straightConnector1"/>
          <a:ln w="38100" cap="flat" cmpd="sng">
            <a:solidFill>
              <a:srgbClr val="4C74CC">
                <a:alpha val="100000"/>
              </a:srgbClr>
            </a:solidFill>
            <a:prstDash val="solid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65" name="텍스트 상자 8"/>
          <p:cNvSpPr txBox="1">
            <a:spLocks/>
          </p:cNvSpPr>
          <p:nvPr/>
        </p:nvSpPr>
        <p:spPr>
          <a:xfrm rot="0">
            <a:off x="5273040" y="3943985"/>
            <a:ext cx="5093970" cy="33845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l" latinLnBrk="0">
              <a:buFontTx/>
              <a:buNone/>
            </a:pPr>
            <a:r>
              <a:rPr lang="ko-KR" altLang="en-US" sz="1600" b="1">
                <a:solidFill>
                  <a:srgbClr val="4C74CC"/>
                </a:solidFill>
              </a:rPr>
              <a:t>파일명을 </a:t>
            </a:r>
            <a:r>
              <a:rPr lang="ko-KR" altLang="en-US" sz="1600" b="1">
                <a:solidFill>
                  <a:srgbClr val="4C74CC"/>
                </a:solidFill>
              </a:rPr>
              <a:t>클릭 시 파일 다운로드</a:t>
            </a:r>
            <a:endParaRPr lang="ko-KR" altLang="en-US" sz="1600" b="1">
              <a:solidFill>
                <a:srgbClr val="4C74CC"/>
              </a:solidFill>
            </a:endParaRPr>
          </a:p>
        </p:txBody>
      </p:sp>
      <p:sp>
        <p:nvSpPr>
          <p:cNvPr id="66" name="도형 12"/>
          <p:cNvSpPr>
            <a:spLocks/>
          </p:cNvSpPr>
          <p:nvPr/>
        </p:nvSpPr>
        <p:spPr>
          <a:xfrm rot="0">
            <a:off x="9527540" y="4664710"/>
            <a:ext cx="406400" cy="249555"/>
          </a:xfrm>
          <a:prstGeom prst="rect"/>
          <a:noFill/>
          <a:ln w="28575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67" name="텍스트 상자 13"/>
          <p:cNvSpPr txBox="1">
            <a:spLocks/>
          </p:cNvSpPr>
          <p:nvPr/>
        </p:nvSpPr>
        <p:spPr>
          <a:xfrm rot="0">
            <a:off x="7683500" y="5340985"/>
            <a:ext cx="2572385" cy="33845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l" latinLnBrk="0">
              <a:buFontTx/>
              <a:buNone/>
            </a:pPr>
            <a:r>
              <a:rPr lang="ko-KR" altLang="en-US" sz="1600" b="1">
                <a:solidFill>
                  <a:srgbClr val="4C74CC"/>
                </a:solidFill>
              </a:rPr>
              <a:t>공지사항 </a:t>
            </a:r>
            <a:r>
              <a:rPr lang="ko-KR" altLang="en-US" sz="1600" b="1">
                <a:solidFill>
                  <a:srgbClr val="4C74CC"/>
                </a:solidFill>
              </a:rPr>
              <a:t>목록으로 </a:t>
            </a:r>
            <a:r>
              <a:rPr lang="ko-KR" altLang="en-US" sz="1600" b="1">
                <a:solidFill>
                  <a:srgbClr val="4C74CC"/>
                </a:solidFill>
              </a:rPr>
              <a:t>이동</a:t>
            </a:r>
            <a:endParaRPr lang="ko-KR" altLang="en-US" sz="1600" b="1">
              <a:solidFill>
                <a:srgbClr val="4C74CC"/>
              </a:solidFill>
            </a:endParaRPr>
          </a:p>
        </p:txBody>
      </p:sp>
      <p:cxnSp>
        <p:nvCxnSpPr>
          <p:cNvPr id="68" name="도형 14"/>
          <p:cNvCxnSpPr/>
          <p:nvPr/>
        </p:nvCxnSpPr>
        <p:spPr>
          <a:xfrm rot="0">
            <a:off x="9725025" y="4921250"/>
            <a:ext cx="635" cy="381635"/>
          </a:xfrm>
          <a:prstGeom prst="straightConnector1"/>
          <a:ln w="38100" cap="flat" cmpd="sng">
            <a:solidFill>
              <a:srgbClr val="4C74CC">
                <a:alpha val="100000"/>
              </a:srgbClr>
            </a:solidFill>
            <a:prstDash val="solid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solidFill>
          <a:srgbClr val="F6F2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그림 2" descr="C:/Users/dhehd/AppData/Roaming/PolarisOffice/ETemp/1184_20325200/fImage169068153841.jpe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526415" y="5322570"/>
            <a:ext cx="8658860" cy="1303655"/>
          </a:xfrm>
          <a:prstGeom prst="rect"/>
          <a:noFill/>
        </p:spPr>
      </p:pic>
      <p:pic>
        <p:nvPicPr>
          <p:cNvPr id="69" name="그림 1" descr="C:/Users/dhehd/AppData/Roaming/PolarisOffice/ETemp/1184_20325200/fImage11093215378467.jpe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527425" y="1634490"/>
            <a:ext cx="8027670" cy="3607435"/>
          </a:xfrm>
          <a:prstGeom prst="rect"/>
          <a:noFill/>
          <a:ln w="38100" cap="flat" cmpd="sng">
            <a:solidFill>
              <a:srgbClr val="8B99A2">
                <a:alpha val="100000"/>
              </a:srgbClr>
            </a:solidFill>
            <a:prstDash val="solid"/>
            <a:round/>
          </a:ln>
        </p:spPr>
      </p:pic>
      <p:sp>
        <p:nvSpPr>
          <p:cNvPr id="10" name="Rect 0"/>
          <p:cNvSpPr txBox="1">
            <a:spLocks/>
          </p:cNvSpPr>
          <p:nvPr/>
        </p:nvSpPr>
        <p:spPr>
          <a:xfrm rot="0">
            <a:off x="0" y="0"/>
            <a:ext cx="12193270" cy="578485"/>
          </a:xfrm>
          <a:prstGeom prst="rect"/>
          <a:solidFill>
            <a:srgbClr val="4C74CC"/>
          </a:solidFill>
        </p:spPr>
        <p:txBody>
          <a:bodyPr wrap="square" lIns="720090" tIns="45720" rIns="91440" bIns="45720" numCol="1" vert="horz" anchor="ctr">
            <a:normAutofit fontScale="100000" lnSpcReduction="0"/>
          </a:bodyPr>
          <a:lstStyle>
            <a:lvl1pPr marL="228600" indent="-228600" rtl="0" algn="l" defTabSz="914400" eaLnBrk="1" latinLnBrk="1" hangingPunct="1">
              <a:lnSpc>
                <a:spcPct val="90000"/>
              </a:lnSpc>
              <a:spcBef>
                <a:spcPts val="1000"/>
              </a:spcBef>
              <a:buFontTx/>
              <a:buNone/>
              <a:defRPr lang="en-GB" altLang="en-US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rtl="0" algn="l" defTabSz="914400" eaLnBrk="1" latinLnBrk="1" hangingPunct="1" lvl="1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rtl="0" algn="l" defTabSz="914400" eaLnBrk="1" latinLnBrk="1" hangingPunct="1" lvl="2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rtl="0" algn="l" defTabSz="914400" eaLnBrk="1" latinLnBrk="1" hangingPunct="1" lvl="3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rtl="0" algn="l" defTabSz="914400" eaLnBrk="1" latinLnBrk="1" hangingPunct="1" lvl="4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rtl="0" algn="l" defTabSz="914400" eaLnBrk="1" latinLnBrk="1" hangingPunct="1" lvl="5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rtl="0" algn="l" defTabSz="914400" eaLnBrk="1" latinLnBrk="1" hangingPunct="1" lvl="6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rtl="0" algn="l" defTabSz="914400" eaLnBrk="1" latinLnBrk="1" hangingPunct="1" lvl="7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rtl="0" algn="l" defTabSz="914400" eaLnBrk="1" latinLnBrk="1" hangingPunct="1" lvl="8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Tx/>
              <a:buNone/>
            </a:pPr>
            <a:r>
              <a:rPr lang="en-US" altLang="ko-KR" sz="2000">
                <a:solidFill>
                  <a:schemeClr val="bg1"/>
                </a:solidFill>
              </a:rPr>
              <a:t> </a:t>
            </a:r>
            <a:endParaRPr lang="ko-KR" altLang="en-US" sz="2000">
              <a:solidFill>
                <a:schemeClr val="bg1"/>
              </a:solidFill>
            </a:endParaRPr>
          </a:p>
        </p:txBody>
      </p:sp>
      <p:sp>
        <p:nvSpPr>
          <p:cNvPr id="3" name="Rect 0"/>
          <p:cNvSpPr txBox="1">
            <a:spLocks/>
          </p:cNvSpPr>
          <p:nvPr/>
        </p:nvSpPr>
        <p:spPr>
          <a:xfrm rot="0">
            <a:off x="879475" y="661670"/>
            <a:ext cx="10272395" cy="145669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>
            <a:lvl1pPr marL="0" indent="0" rtl="0" algn="l" defTabSz="914400" eaLnBrk="1" latinLnBrk="1" hangingPunct="1">
              <a:lnSpc>
                <a:spcPct val="90000"/>
              </a:lnSpc>
              <a:spcBef>
                <a:spcPct val="0"/>
              </a:spcBef>
              <a:buFontTx/>
              <a:buNone/>
              <a:defRPr lang="en-GB" altLang="en-US"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 latinLnBrk="0">
              <a:buFontTx/>
              <a:buNone/>
            </a:pPr>
            <a:r>
              <a:rPr lang="ko-KR" altLang="en-US" sz="3200" b="1">
                <a:solidFill>
                  <a:srgbClr val="4C74CC"/>
                </a:solidFill>
              </a:rPr>
              <a:t>화면설명 </a:t>
            </a:r>
            <a:r>
              <a:rPr lang="en-US" altLang="ko-KR" sz="3200" b="1">
                <a:solidFill>
                  <a:srgbClr val="4C74CC"/>
                </a:solidFill>
              </a:rPr>
              <a:t>– </a:t>
            </a:r>
            <a:r>
              <a:rPr lang="ko-KR" altLang="en-US" sz="3200" b="1">
                <a:solidFill>
                  <a:srgbClr val="4C74CC"/>
                </a:solidFill>
              </a:rPr>
              <a:t>관리자</a:t>
            </a:r>
            <a:r>
              <a:rPr lang="en-US" altLang="ko-KR" sz="3200" b="1">
                <a:solidFill>
                  <a:srgbClr val="4C74CC"/>
                </a:solidFill>
              </a:rPr>
              <a:t>: </a:t>
            </a:r>
            <a:r>
              <a:rPr lang="ko-KR" altLang="en-US" sz="3200" b="1">
                <a:solidFill>
                  <a:srgbClr val="4C74CC"/>
                </a:solidFill>
              </a:rPr>
              <a:t>고객안내</a:t>
            </a:r>
            <a:endParaRPr lang="ko-KR" altLang="en-US" sz="3200" b="1">
              <a:solidFill>
                <a:srgbClr val="4C74CC"/>
              </a:solidFill>
            </a:endParaRPr>
          </a:p>
          <a:p>
            <a:pPr marL="0" indent="0" latinLnBrk="0">
              <a:buFontTx/>
              <a:buNone/>
            </a:pPr>
            <a:r>
              <a:rPr lang="en-US" altLang="ko-KR" sz="2400" b="1">
                <a:solidFill>
                  <a:srgbClr val="4C74CC"/>
                </a:solidFill>
              </a:rPr>
              <a:t>(</a:t>
            </a:r>
            <a:r>
              <a:rPr lang="ko-KR" altLang="en-US" sz="2400" b="1">
                <a:solidFill>
                  <a:srgbClr val="4C74CC"/>
                </a:solidFill>
              </a:rPr>
              <a:t>공지사항 </a:t>
            </a:r>
            <a:r>
              <a:rPr lang="ko-KR" altLang="en-US" sz="2400" b="1">
                <a:solidFill>
                  <a:srgbClr val="4C74CC"/>
                </a:solidFill>
              </a:rPr>
              <a:t>수정</a:t>
            </a:r>
            <a:r>
              <a:rPr lang="en-US" altLang="ko-KR" sz="2400" b="1">
                <a:solidFill>
                  <a:srgbClr val="4C74CC"/>
                </a:solidFill>
              </a:rPr>
              <a:t>)</a:t>
            </a:r>
            <a:endParaRPr lang="ko-KR" altLang="en-US" sz="2400" b="1">
              <a:solidFill>
                <a:srgbClr val="4C74CC"/>
              </a:solidFill>
            </a:endParaRPr>
          </a:p>
        </p:txBody>
      </p:sp>
      <p:cxnSp>
        <p:nvCxnSpPr>
          <p:cNvPr id="63" name="Rect 0"/>
          <p:cNvCxnSpPr/>
          <p:nvPr/>
        </p:nvCxnSpPr>
        <p:spPr>
          <a:xfrm rot="0" flipV="1">
            <a:off x="7410450" y="4296410"/>
            <a:ext cx="635" cy="603885"/>
          </a:xfrm>
          <a:prstGeom prst="straightConnector1"/>
          <a:ln w="38100" cap="flat" cmpd="sng">
            <a:solidFill>
              <a:srgbClr val="4C74CC">
                <a:alpha val="100000"/>
              </a:srgbClr>
            </a:solidFill>
            <a:prstDash val="solid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65" name="Rect 0"/>
          <p:cNvSpPr txBox="1">
            <a:spLocks/>
          </p:cNvSpPr>
          <p:nvPr/>
        </p:nvSpPr>
        <p:spPr>
          <a:xfrm rot="0">
            <a:off x="3664585" y="3678555"/>
            <a:ext cx="6682740" cy="58483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l" latinLnBrk="0">
              <a:buFontTx/>
              <a:buNone/>
            </a:pPr>
            <a:r>
              <a:rPr lang="ko-KR" altLang="en-US" sz="1600" b="1">
                <a:solidFill>
                  <a:srgbClr val="4C74CC"/>
                </a:solidFill>
              </a:rPr>
              <a:t>수정하고 </a:t>
            </a:r>
            <a:r>
              <a:rPr lang="ko-KR" altLang="en-US" sz="1600" b="1">
                <a:solidFill>
                  <a:srgbClr val="4C74CC"/>
                </a:solidFill>
              </a:rPr>
              <a:t>싶은 제목과 내용, 첨부파일을 입력 </a:t>
            </a:r>
            <a:r>
              <a:rPr lang="ko-KR" altLang="en-US" sz="1600" b="1">
                <a:solidFill>
                  <a:srgbClr val="4C74CC"/>
                </a:solidFill>
              </a:rPr>
              <a:t>후 </a:t>
            </a:r>
            <a:r>
              <a:rPr lang="ko-KR" altLang="en-US" sz="1600" b="1">
                <a:solidFill>
                  <a:srgbClr val="4C74CC"/>
                </a:solidFill>
              </a:rPr>
              <a:t>수정 버튼 클릭 시</a:t>
            </a:r>
            <a:endParaRPr lang="ko-KR" altLang="en-US" sz="1600" b="1">
              <a:solidFill>
                <a:srgbClr val="4C74CC"/>
              </a:solidFill>
            </a:endParaRPr>
          </a:p>
          <a:p>
            <a:pPr marL="0" indent="0" algn="l" latinLnBrk="0">
              <a:buFontTx/>
              <a:buNone/>
            </a:pPr>
            <a:r>
              <a:rPr lang="ko-KR" altLang="en-US" sz="1600" b="1">
                <a:solidFill>
                  <a:srgbClr val="4C74CC"/>
                </a:solidFill>
              </a:rPr>
              <a:t>A</a:t>
            </a:r>
            <a:r>
              <a:rPr lang="ko-KR" altLang="en-US" sz="1600" b="1">
                <a:solidFill>
                  <a:srgbClr val="4C74CC"/>
                </a:solidFill>
              </a:rPr>
              <a:t>lert();가 출력되고 확인</a:t>
            </a:r>
            <a:r>
              <a:rPr lang="ko-KR" altLang="en-US" sz="1600" b="1">
                <a:solidFill>
                  <a:srgbClr val="4C74CC"/>
                </a:solidFill>
              </a:rPr>
              <a:t> </a:t>
            </a:r>
            <a:r>
              <a:rPr lang="ko-KR" altLang="en-US" sz="1600" b="1">
                <a:solidFill>
                  <a:srgbClr val="4C74CC"/>
                </a:solidFill>
              </a:rPr>
              <a:t>버튼 클릭 시 </a:t>
            </a:r>
            <a:r>
              <a:rPr lang="ko-KR" altLang="en-US" sz="1600" b="1">
                <a:solidFill>
                  <a:srgbClr val="4C74CC"/>
                </a:solidFill>
              </a:rPr>
              <a:t>아래와 </a:t>
            </a:r>
            <a:r>
              <a:rPr lang="ko-KR" altLang="en-US" sz="1600" b="1">
                <a:solidFill>
                  <a:srgbClr val="4C74CC"/>
                </a:solidFill>
              </a:rPr>
              <a:t>같이 </a:t>
            </a:r>
            <a:r>
              <a:rPr lang="ko-KR" altLang="en-US" sz="1600" b="1">
                <a:solidFill>
                  <a:srgbClr val="4C74CC"/>
                </a:solidFill>
              </a:rPr>
              <a:t>D</a:t>
            </a:r>
            <a:r>
              <a:rPr lang="ko-KR" altLang="en-US" sz="1600" b="1">
                <a:solidFill>
                  <a:srgbClr val="4C74CC"/>
                </a:solidFill>
              </a:rPr>
              <a:t>B 수정</a:t>
            </a:r>
            <a:endParaRPr lang="ko-KR" altLang="en-US" sz="1600" b="1">
              <a:solidFill>
                <a:srgbClr val="4C74CC"/>
              </a:solidFill>
            </a:endParaRPr>
          </a:p>
        </p:txBody>
      </p:sp>
      <p:cxnSp>
        <p:nvCxnSpPr>
          <p:cNvPr id="68" name="Rect 0"/>
          <p:cNvCxnSpPr/>
          <p:nvPr/>
        </p:nvCxnSpPr>
        <p:spPr>
          <a:xfrm rot="0">
            <a:off x="4799330" y="4342765"/>
            <a:ext cx="1270" cy="1894840"/>
          </a:xfrm>
          <a:prstGeom prst="straightConnector1"/>
          <a:ln w="38100" cap="flat" cmpd="sng">
            <a:solidFill>
              <a:srgbClr val="FF0000">
                <a:alpha val="100000"/>
              </a:srgbClr>
            </a:solidFill>
            <a:prstDash val="solid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그림 8" descr="C:/Users/dhehd/AppData/Roaming/PolarisOffice/ETemp/1184_20325200/fImage10859116046334.jpe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242185" y="1967865"/>
            <a:ext cx="9215755" cy="4505960"/>
          </a:xfrm>
          <a:prstGeom prst="rect"/>
          <a:noFill/>
          <a:ln w="38100" cap="flat" cmpd="sng">
            <a:solidFill>
              <a:schemeClr val="accent1">
                <a:alpha val="100000"/>
              </a:schemeClr>
            </a:solidFill>
            <a:prstDash val="solid"/>
            <a:round/>
          </a:ln>
        </p:spPr>
      </p:pic>
      <p:sp>
        <p:nvSpPr>
          <p:cNvPr id="10" name="Rect 0"/>
          <p:cNvSpPr txBox="1">
            <a:spLocks/>
          </p:cNvSpPr>
          <p:nvPr/>
        </p:nvSpPr>
        <p:spPr>
          <a:xfrm rot="0">
            <a:off x="0" y="0"/>
            <a:ext cx="12193905" cy="579120"/>
          </a:xfrm>
          <a:prstGeom prst="rect"/>
          <a:solidFill>
            <a:srgbClr val="4C74CC"/>
          </a:solidFill>
        </p:spPr>
        <p:txBody>
          <a:bodyPr wrap="square" lIns="720090" tIns="45720" rIns="91440" bIns="45720" numCol="1" vert="horz" anchor="ctr">
            <a:normAutofit fontScale="100000" lnSpcReduction="0"/>
          </a:bodyPr>
          <a:lstStyle>
            <a:lvl1pPr marL="228600" indent="-228600" rtl="0" algn="l" defTabSz="914400" eaLnBrk="1" latinLnBrk="1" hangingPunct="1">
              <a:lnSpc>
                <a:spcPct val="90000"/>
              </a:lnSpc>
              <a:spcBef>
                <a:spcPts val="1000"/>
              </a:spcBef>
              <a:buFontTx/>
              <a:buNone/>
              <a:defRPr lang="en-GB" altLang="en-US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rtl="0" algn="l" defTabSz="914400" eaLnBrk="1" latinLnBrk="1" hangingPunct="1" lvl="1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rtl="0" algn="l" defTabSz="914400" eaLnBrk="1" latinLnBrk="1" hangingPunct="1" lvl="2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rtl="0" algn="l" defTabSz="914400" eaLnBrk="1" latinLnBrk="1" hangingPunct="1" lvl="3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rtl="0" algn="l" defTabSz="914400" eaLnBrk="1" latinLnBrk="1" hangingPunct="1" lvl="4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rtl="0" algn="l" defTabSz="914400" eaLnBrk="1" latinLnBrk="1" hangingPunct="1" lvl="5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rtl="0" algn="l" defTabSz="914400" eaLnBrk="1" latinLnBrk="1" hangingPunct="1" lvl="6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rtl="0" algn="l" defTabSz="914400" eaLnBrk="1" latinLnBrk="1" hangingPunct="1" lvl="7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rtl="0" algn="l" defTabSz="914400" eaLnBrk="1" latinLnBrk="1" hangingPunct="1" lvl="8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Tx/>
              <a:buNone/>
            </a:pPr>
            <a:r>
              <a:rPr lang="en-US" altLang="ko-KR" sz="2000">
                <a:solidFill>
                  <a:schemeClr val="bg1"/>
                </a:solidFill>
              </a:rPr>
              <a:t> </a:t>
            </a:r>
            <a:endParaRPr lang="ko-KR" altLang="en-US" sz="2000">
              <a:solidFill>
                <a:schemeClr val="bg1"/>
              </a:solidFill>
            </a:endParaRPr>
          </a:p>
        </p:txBody>
      </p:sp>
      <p:sp>
        <p:nvSpPr>
          <p:cNvPr id="3" name="Rect 0"/>
          <p:cNvSpPr txBox="1">
            <a:spLocks/>
          </p:cNvSpPr>
          <p:nvPr/>
        </p:nvSpPr>
        <p:spPr>
          <a:xfrm rot="0">
            <a:off x="879475" y="661670"/>
            <a:ext cx="10273030" cy="145732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>
            <a:lvl1pPr marL="0" indent="0" rtl="0" algn="l" defTabSz="914400" eaLnBrk="1" latinLnBrk="1" hangingPunct="1">
              <a:lnSpc>
                <a:spcPct val="90000"/>
              </a:lnSpc>
              <a:spcBef>
                <a:spcPct val="0"/>
              </a:spcBef>
              <a:buFontTx/>
              <a:buNone/>
              <a:defRPr lang="en-GB" altLang="en-US"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 latinLnBrk="0">
              <a:buFontTx/>
              <a:buNone/>
            </a:pPr>
            <a:r>
              <a:rPr lang="ko-KR" altLang="en-US" sz="3200" b="1">
                <a:solidFill>
                  <a:srgbClr val="4C74CC"/>
                </a:solidFill>
              </a:rPr>
              <a:t>화면설명 </a:t>
            </a:r>
            <a:r>
              <a:rPr lang="en-US" altLang="ko-KR" sz="3200" b="1">
                <a:solidFill>
                  <a:srgbClr val="4C74CC"/>
                </a:solidFill>
              </a:rPr>
              <a:t>– </a:t>
            </a:r>
            <a:r>
              <a:rPr lang="ko-KR" altLang="en-US" sz="3200" b="1">
                <a:solidFill>
                  <a:srgbClr val="4C74CC"/>
                </a:solidFill>
              </a:rPr>
              <a:t>관리자</a:t>
            </a:r>
            <a:r>
              <a:rPr lang="en-US" altLang="ko-KR" sz="3200" b="1">
                <a:solidFill>
                  <a:srgbClr val="4C74CC"/>
                </a:solidFill>
              </a:rPr>
              <a:t>: </a:t>
            </a:r>
            <a:r>
              <a:rPr lang="ko-KR" altLang="en-US" sz="3200" b="1">
                <a:solidFill>
                  <a:srgbClr val="4C74CC"/>
                </a:solidFill>
              </a:rPr>
              <a:t>고객안내</a:t>
            </a:r>
            <a:endParaRPr lang="ko-KR" altLang="en-US" sz="3200" b="1">
              <a:solidFill>
                <a:srgbClr val="4C74CC"/>
              </a:solidFill>
            </a:endParaRPr>
          </a:p>
          <a:p>
            <a:pPr marL="0" indent="0" latinLnBrk="0">
              <a:buFontTx/>
              <a:buNone/>
            </a:pPr>
            <a:r>
              <a:rPr lang="en-US" altLang="ko-KR" sz="2400" b="1">
                <a:solidFill>
                  <a:srgbClr val="4C74CC"/>
                </a:solidFill>
              </a:rPr>
              <a:t>(</a:t>
            </a:r>
            <a:r>
              <a:rPr lang="ko-KR" altLang="en-US" sz="2400" b="1">
                <a:solidFill>
                  <a:srgbClr val="4C74CC"/>
                </a:solidFill>
              </a:rPr>
              <a:t>공지사항 </a:t>
            </a:r>
            <a:r>
              <a:rPr lang="ko-KR" altLang="en-US" sz="2400" b="1">
                <a:solidFill>
                  <a:srgbClr val="4C74CC"/>
                </a:solidFill>
              </a:rPr>
              <a:t>삭제</a:t>
            </a:r>
            <a:r>
              <a:rPr lang="en-US" altLang="ko-KR" sz="2400" b="1">
                <a:solidFill>
                  <a:srgbClr val="4C74CC"/>
                </a:solidFill>
              </a:rPr>
              <a:t>)</a:t>
            </a:r>
            <a:endParaRPr lang="ko-KR" altLang="en-US" sz="2400" b="1">
              <a:solidFill>
                <a:srgbClr val="4C74CC"/>
              </a:solidFill>
            </a:endParaRPr>
          </a:p>
        </p:txBody>
      </p:sp>
      <p:cxnSp>
        <p:nvCxnSpPr>
          <p:cNvPr id="63" name="Rect 0"/>
          <p:cNvCxnSpPr/>
          <p:nvPr/>
        </p:nvCxnSpPr>
        <p:spPr>
          <a:xfrm rot="0">
            <a:off x="4509770" y="4899660"/>
            <a:ext cx="635" cy="548005"/>
          </a:xfrm>
          <a:prstGeom prst="straightConnector1"/>
          <a:ln w="38100" cap="flat" cmpd="sng">
            <a:solidFill>
              <a:srgbClr val="4C74CC">
                <a:alpha val="100000"/>
              </a:srgbClr>
            </a:solidFill>
            <a:prstDash val="solid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65" name="Rect 0"/>
          <p:cNvSpPr txBox="1">
            <a:spLocks/>
          </p:cNvSpPr>
          <p:nvPr/>
        </p:nvSpPr>
        <p:spPr>
          <a:xfrm rot="0">
            <a:off x="2673985" y="5624195"/>
            <a:ext cx="6682740" cy="58483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l" latinLnBrk="0">
              <a:buFontTx/>
              <a:buNone/>
            </a:pPr>
            <a:r>
              <a:rPr lang="ko-KR" altLang="en-US" sz="1600" b="1">
                <a:solidFill>
                  <a:srgbClr val="4C74CC"/>
                </a:solidFill>
              </a:rPr>
              <a:t>삭제 </a:t>
            </a:r>
            <a:r>
              <a:rPr lang="ko-KR" altLang="en-US" sz="1600" b="1">
                <a:solidFill>
                  <a:srgbClr val="4C74CC"/>
                </a:solidFill>
              </a:rPr>
              <a:t>버튼 클릭 시 화면과 같이 </a:t>
            </a:r>
            <a:r>
              <a:rPr lang="ko-KR" altLang="en-US" sz="1600" b="1">
                <a:solidFill>
                  <a:srgbClr val="4C74CC"/>
                </a:solidFill>
              </a:rPr>
              <a:t>a</a:t>
            </a:r>
            <a:r>
              <a:rPr lang="ko-KR" altLang="en-US" sz="1600" b="1">
                <a:solidFill>
                  <a:srgbClr val="4C74CC"/>
                </a:solidFill>
              </a:rPr>
              <a:t>lert();가 출력되고</a:t>
            </a:r>
            <a:endParaRPr lang="ko-KR" altLang="en-US" sz="1600" b="1">
              <a:solidFill>
                <a:srgbClr val="4C74CC"/>
              </a:solidFill>
            </a:endParaRPr>
          </a:p>
          <a:p>
            <a:pPr marL="0" indent="0" algn="l" latinLnBrk="0">
              <a:buFontTx/>
              <a:buNone/>
            </a:pPr>
            <a:r>
              <a:rPr lang="ko-KR" altLang="en-US" sz="1600" b="1">
                <a:solidFill>
                  <a:srgbClr val="4C74CC"/>
                </a:solidFill>
              </a:rPr>
              <a:t>확인 </a:t>
            </a:r>
            <a:r>
              <a:rPr lang="ko-KR" altLang="en-US" sz="1600" b="1">
                <a:solidFill>
                  <a:srgbClr val="4C74CC"/>
                </a:solidFill>
              </a:rPr>
              <a:t>버튼 클릭 시 게시글 삭제</a:t>
            </a:r>
            <a:endParaRPr lang="ko-KR" altLang="en-US" sz="1600" b="1">
              <a:solidFill>
                <a:srgbClr val="4C74CC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그림 12" descr="C:/Users/dhehd/AppData/Roaming/PolarisOffice/ETemp/1184_20325200/fImage12111916116500.jpe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219325" y="1959610"/>
            <a:ext cx="9250045" cy="4490720"/>
          </a:xfrm>
          <a:prstGeom prst="rect"/>
          <a:noFill/>
          <a:ln w="38100" cap="flat" cmpd="sng">
            <a:solidFill>
              <a:schemeClr val="accent1">
                <a:alpha val="100000"/>
              </a:schemeClr>
            </a:solidFill>
            <a:prstDash val="solid"/>
            <a:round/>
          </a:ln>
        </p:spPr>
      </p:pic>
      <p:sp>
        <p:nvSpPr>
          <p:cNvPr id="10" name="Rect 0"/>
          <p:cNvSpPr txBox="1">
            <a:spLocks/>
          </p:cNvSpPr>
          <p:nvPr/>
        </p:nvSpPr>
        <p:spPr>
          <a:xfrm rot="0">
            <a:off x="0" y="0"/>
            <a:ext cx="12193905" cy="579120"/>
          </a:xfrm>
          <a:prstGeom prst="rect"/>
          <a:solidFill>
            <a:srgbClr val="4C74CC"/>
          </a:solidFill>
        </p:spPr>
        <p:txBody>
          <a:bodyPr wrap="square" lIns="720090" tIns="45720" rIns="91440" bIns="45720" numCol="1" vert="horz" anchor="ctr">
            <a:normAutofit fontScale="100000" lnSpcReduction="0"/>
          </a:bodyPr>
          <a:lstStyle>
            <a:lvl1pPr marL="228600" indent="-228600" rtl="0" algn="l" defTabSz="914400" eaLnBrk="1" latinLnBrk="1" hangingPunct="1">
              <a:lnSpc>
                <a:spcPct val="90000"/>
              </a:lnSpc>
              <a:spcBef>
                <a:spcPts val="1000"/>
              </a:spcBef>
              <a:buFontTx/>
              <a:buNone/>
              <a:defRPr lang="en-GB" altLang="en-US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rtl="0" algn="l" defTabSz="914400" eaLnBrk="1" latinLnBrk="1" hangingPunct="1" lvl="1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rtl="0" algn="l" defTabSz="914400" eaLnBrk="1" latinLnBrk="1" hangingPunct="1" lvl="2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rtl="0" algn="l" defTabSz="914400" eaLnBrk="1" latinLnBrk="1" hangingPunct="1" lvl="3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rtl="0" algn="l" defTabSz="914400" eaLnBrk="1" latinLnBrk="1" hangingPunct="1" lvl="4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rtl="0" algn="l" defTabSz="914400" eaLnBrk="1" latinLnBrk="1" hangingPunct="1" lvl="5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rtl="0" algn="l" defTabSz="914400" eaLnBrk="1" latinLnBrk="1" hangingPunct="1" lvl="6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rtl="0" algn="l" defTabSz="914400" eaLnBrk="1" latinLnBrk="1" hangingPunct="1" lvl="7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rtl="0" algn="l" defTabSz="914400" eaLnBrk="1" latinLnBrk="1" hangingPunct="1" lvl="8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Tx/>
              <a:buNone/>
            </a:pPr>
            <a:r>
              <a:rPr lang="en-US" altLang="ko-KR" sz="2000">
                <a:solidFill>
                  <a:schemeClr val="bg1"/>
                </a:solidFill>
              </a:rPr>
              <a:t> </a:t>
            </a:r>
            <a:endParaRPr lang="ko-KR" altLang="en-US" sz="2000">
              <a:solidFill>
                <a:schemeClr val="bg1"/>
              </a:solidFill>
            </a:endParaRPr>
          </a:p>
        </p:txBody>
      </p:sp>
      <p:sp>
        <p:nvSpPr>
          <p:cNvPr id="3" name="Rect 0"/>
          <p:cNvSpPr txBox="1">
            <a:spLocks/>
          </p:cNvSpPr>
          <p:nvPr/>
        </p:nvSpPr>
        <p:spPr>
          <a:xfrm rot="0">
            <a:off x="879475" y="661670"/>
            <a:ext cx="10273030" cy="145732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>
            <a:lvl1pPr marL="0" indent="0" rtl="0" algn="l" defTabSz="914400" eaLnBrk="1" latinLnBrk="1" hangingPunct="1">
              <a:lnSpc>
                <a:spcPct val="90000"/>
              </a:lnSpc>
              <a:spcBef>
                <a:spcPct val="0"/>
              </a:spcBef>
              <a:buFontTx/>
              <a:buNone/>
              <a:defRPr lang="en-GB" altLang="en-US"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 latinLnBrk="0">
              <a:buFontTx/>
              <a:buNone/>
            </a:pPr>
            <a:r>
              <a:rPr lang="ko-KR" altLang="en-US" sz="3200" b="1">
                <a:solidFill>
                  <a:srgbClr val="4C74CC"/>
                </a:solidFill>
              </a:rPr>
              <a:t>화면설명 </a:t>
            </a:r>
            <a:r>
              <a:rPr lang="en-US" altLang="ko-KR" sz="3200" b="1">
                <a:solidFill>
                  <a:srgbClr val="4C74CC"/>
                </a:solidFill>
              </a:rPr>
              <a:t>– </a:t>
            </a:r>
            <a:r>
              <a:rPr lang="ko-KR" altLang="en-US" sz="3200" b="1">
                <a:solidFill>
                  <a:srgbClr val="4C74CC"/>
                </a:solidFill>
              </a:rPr>
              <a:t>관리자</a:t>
            </a:r>
            <a:r>
              <a:rPr lang="en-US" altLang="ko-KR" sz="3200" b="1">
                <a:solidFill>
                  <a:srgbClr val="4C74CC"/>
                </a:solidFill>
              </a:rPr>
              <a:t>: </a:t>
            </a:r>
            <a:r>
              <a:rPr lang="ko-KR" altLang="en-US" sz="3200" b="1">
                <a:solidFill>
                  <a:srgbClr val="4C74CC"/>
                </a:solidFill>
              </a:rPr>
              <a:t>고객안내</a:t>
            </a:r>
            <a:endParaRPr lang="ko-KR" altLang="en-US" sz="3200" b="1">
              <a:solidFill>
                <a:srgbClr val="4C74CC"/>
              </a:solidFill>
            </a:endParaRPr>
          </a:p>
          <a:p>
            <a:pPr marL="0" indent="0" latinLnBrk="0">
              <a:buFontTx/>
              <a:buNone/>
            </a:pPr>
            <a:r>
              <a:rPr lang="en-US" altLang="ko-KR" sz="2400" b="1">
                <a:solidFill>
                  <a:srgbClr val="4C74CC"/>
                </a:solidFill>
              </a:rPr>
              <a:t>(</a:t>
            </a:r>
            <a:r>
              <a:rPr lang="ko-KR" altLang="en-US" sz="2400" b="1">
                <a:solidFill>
                  <a:srgbClr val="4C74CC"/>
                </a:solidFill>
              </a:rPr>
              <a:t>F</a:t>
            </a:r>
            <a:r>
              <a:rPr lang="ko-KR" altLang="en-US" sz="2400" b="1">
                <a:solidFill>
                  <a:srgbClr val="4C74CC"/>
                </a:solidFill>
              </a:rPr>
              <a:t>AQ 목록</a:t>
            </a:r>
            <a:r>
              <a:rPr lang="en-US" altLang="ko-KR" sz="2400" b="1">
                <a:solidFill>
                  <a:srgbClr val="4C74CC"/>
                </a:solidFill>
              </a:rPr>
              <a:t>)</a:t>
            </a:r>
            <a:endParaRPr lang="ko-KR" altLang="en-US" sz="2400" b="1">
              <a:solidFill>
                <a:srgbClr val="4C74CC"/>
              </a:solidFill>
            </a:endParaRPr>
          </a:p>
        </p:txBody>
      </p:sp>
      <p:cxnSp>
        <p:nvCxnSpPr>
          <p:cNvPr id="63" name="Rect 0"/>
          <p:cNvCxnSpPr/>
          <p:nvPr/>
        </p:nvCxnSpPr>
        <p:spPr>
          <a:xfrm rot="0">
            <a:off x="4050030" y="5325745"/>
            <a:ext cx="635" cy="332105"/>
          </a:xfrm>
          <a:prstGeom prst="straightConnector1"/>
          <a:ln w="38100" cap="flat" cmpd="sng">
            <a:solidFill>
              <a:srgbClr val="4C74CC">
                <a:alpha val="100000"/>
              </a:srgbClr>
            </a:solidFill>
            <a:prstDash val="solid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65" name="Rect 0"/>
          <p:cNvSpPr txBox="1">
            <a:spLocks/>
          </p:cNvSpPr>
          <p:nvPr/>
        </p:nvSpPr>
        <p:spPr>
          <a:xfrm rot="0">
            <a:off x="2673985" y="5692140"/>
            <a:ext cx="6682740" cy="58483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l" latinLnBrk="0">
              <a:buFontTx/>
              <a:buNone/>
            </a:pPr>
            <a:r>
              <a:rPr lang="ko-KR" altLang="en-US" sz="1600" b="1">
                <a:solidFill>
                  <a:srgbClr val="4C74CC"/>
                </a:solidFill>
              </a:rPr>
              <a:t>통합관리팀,</a:t>
            </a:r>
            <a:r>
              <a:rPr lang="ko-KR" altLang="en-US" sz="1600" b="1">
                <a:solidFill>
                  <a:srgbClr val="4C74CC"/>
                </a:solidFill>
              </a:rPr>
              <a:t> 고객안내팀 관리자는</a:t>
            </a:r>
            <a:endParaRPr lang="ko-KR" altLang="en-US" sz="1600" b="1">
              <a:solidFill>
                <a:srgbClr val="4C74CC"/>
              </a:solidFill>
            </a:endParaRPr>
          </a:p>
          <a:p>
            <a:pPr marL="0" indent="0" algn="l" latinLnBrk="0">
              <a:buFontTx/>
              <a:buNone/>
            </a:pPr>
            <a:r>
              <a:rPr lang="ko-KR" altLang="en-US" sz="1600" b="1">
                <a:solidFill>
                  <a:srgbClr val="4C74CC"/>
                </a:solidFill>
              </a:rPr>
              <a:t>현재 화면과 같이 등록 버튼 노출</a:t>
            </a:r>
            <a:endParaRPr lang="ko-KR" altLang="en-US" sz="1600" b="1">
              <a:solidFill>
                <a:srgbClr val="4C74CC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그림 17" descr="C:/Users/dhehd/AppData/Roaming/PolarisOffice/ETemp/1184_20325200/fImage10769016199169.jpe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813685" y="1588770"/>
            <a:ext cx="8677275" cy="3822700"/>
          </a:xfrm>
          <a:prstGeom prst="rect"/>
          <a:noFill/>
          <a:ln w="38100" cap="flat" cmpd="sng">
            <a:solidFill>
              <a:schemeClr val="accent1">
                <a:alpha val="100000"/>
              </a:schemeClr>
            </a:solidFill>
            <a:prstDash val="solid"/>
            <a:round/>
          </a:ln>
        </p:spPr>
      </p:pic>
      <p:pic>
        <p:nvPicPr>
          <p:cNvPr id="67" name="그림 18" descr="C:/Users/dhehd/AppData/Roaming/PolarisOffice/ETemp/1184_20325200/fImage7955716205724.jpe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23215" y="4945380"/>
            <a:ext cx="7734935" cy="1696085"/>
          </a:xfrm>
          <a:prstGeom prst="rect"/>
          <a:noFill/>
        </p:spPr>
      </p:pic>
      <p:sp>
        <p:nvSpPr>
          <p:cNvPr id="10" name="Rect 0"/>
          <p:cNvSpPr txBox="1">
            <a:spLocks/>
          </p:cNvSpPr>
          <p:nvPr/>
        </p:nvSpPr>
        <p:spPr>
          <a:xfrm rot="0">
            <a:off x="0" y="0"/>
            <a:ext cx="12193905" cy="579120"/>
          </a:xfrm>
          <a:prstGeom prst="rect"/>
          <a:solidFill>
            <a:srgbClr val="4C74CC"/>
          </a:solidFill>
        </p:spPr>
        <p:txBody>
          <a:bodyPr wrap="square" lIns="720090" tIns="45720" rIns="91440" bIns="45720" numCol="1" vert="horz" anchor="ctr">
            <a:normAutofit fontScale="100000" lnSpcReduction="0"/>
          </a:bodyPr>
          <a:lstStyle>
            <a:lvl1pPr marL="228600" indent="-228600" rtl="0" algn="l" defTabSz="914400" eaLnBrk="1" latinLnBrk="1" hangingPunct="1">
              <a:lnSpc>
                <a:spcPct val="90000"/>
              </a:lnSpc>
              <a:spcBef>
                <a:spcPts val="1000"/>
              </a:spcBef>
              <a:buFontTx/>
              <a:buNone/>
              <a:defRPr lang="en-GB" altLang="en-US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rtl="0" algn="l" defTabSz="914400" eaLnBrk="1" latinLnBrk="1" hangingPunct="1" lvl="1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rtl="0" algn="l" defTabSz="914400" eaLnBrk="1" latinLnBrk="1" hangingPunct="1" lvl="2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rtl="0" algn="l" defTabSz="914400" eaLnBrk="1" latinLnBrk="1" hangingPunct="1" lvl="3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rtl="0" algn="l" defTabSz="914400" eaLnBrk="1" latinLnBrk="1" hangingPunct="1" lvl="4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rtl="0" algn="l" defTabSz="914400" eaLnBrk="1" latinLnBrk="1" hangingPunct="1" lvl="5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rtl="0" algn="l" defTabSz="914400" eaLnBrk="1" latinLnBrk="1" hangingPunct="1" lvl="6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rtl="0" algn="l" defTabSz="914400" eaLnBrk="1" latinLnBrk="1" hangingPunct="1" lvl="7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rtl="0" algn="l" defTabSz="914400" eaLnBrk="1" latinLnBrk="1" hangingPunct="1" lvl="8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Tx/>
              <a:buNone/>
            </a:pPr>
            <a:r>
              <a:rPr lang="en-US" altLang="ko-KR" sz="2000">
                <a:solidFill>
                  <a:schemeClr val="bg1"/>
                </a:solidFill>
              </a:rPr>
              <a:t> </a:t>
            </a:r>
            <a:endParaRPr lang="ko-KR" altLang="en-US" sz="2000">
              <a:solidFill>
                <a:schemeClr val="bg1"/>
              </a:solidFill>
            </a:endParaRPr>
          </a:p>
        </p:txBody>
      </p:sp>
      <p:sp>
        <p:nvSpPr>
          <p:cNvPr id="3" name="Rect 0"/>
          <p:cNvSpPr txBox="1">
            <a:spLocks/>
          </p:cNvSpPr>
          <p:nvPr/>
        </p:nvSpPr>
        <p:spPr>
          <a:xfrm rot="0">
            <a:off x="879475" y="661670"/>
            <a:ext cx="10273030" cy="145732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>
            <a:lvl1pPr marL="0" indent="0" rtl="0" algn="l" defTabSz="914400" eaLnBrk="1" latinLnBrk="1" hangingPunct="1">
              <a:lnSpc>
                <a:spcPct val="90000"/>
              </a:lnSpc>
              <a:spcBef>
                <a:spcPct val="0"/>
              </a:spcBef>
              <a:buFontTx/>
              <a:buNone/>
              <a:defRPr lang="en-GB" altLang="en-US"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 latinLnBrk="0">
              <a:buFontTx/>
              <a:buNone/>
            </a:pPr>
            <a:r>
              <a:rPr lang="ko-KR" altLang="en-US" sz="3200" b="1">
                <a:solidFill>
                  <a:srgbClr val="4C74CC"/>
                </a:solidFill>
              </a:rPr>
              <a:t>화면설명 </a:t>
            </a:r>
            <a:r>
              <a:rPr lang="en-US" altLang="ko-KR" sz="3200" b="1">
                <a:solidFill>
                  <a:srgbClr val="4C74CC"/>
                </a:solidFill>
              </a:rPr>
              <a:t>– </a:t>
            </a:r>
            <a:r>
              <a:rPr lang="ko-KR" altLang="en-US" sz="3200" b="1">
                <a:solidFill>
                  <a:srgbClr val="4C74CC"/>
                </a:solidFill>
              </a:rPr>
              <a:t>관리자</a:t>
            </a:r>
            <a:r>
              <a:rPr lang="en-US" altLang="ko-KR" sz="3200" b="1">
                <a:solidFill>
                  <a:srgbClr val="4C74CC"/>
                </a:solidFill>
              </a:rPr>
              <a:t>: </a:t>
            </a:r>
            <a:r>
              <a:rPr lang="ko-KR" altLang="en-US" sz="3200" b="1">
                <a:solidFill>
                  <a:srgbClr val="4C74CC"/>
                </a:solidFill>
              </a:rPr>
              <a:t>고객안내</a:t>
            </a:r>
            <a:endParaRPr lang="ko-KR" altLang="en-US" sz="3200" b="1">
              <a:solidFill>
                <a:srgbClr val="4C74CC"/>
              </a:solidFill>
            </a:endParaRPr>
          </a:p>
          <a:p>
            <a:pPr marL="0" indent="0" latinLnBrk="0">
              <a:buFontTx/>
              <a:buNone/>
            </a:pPr>
            <a:r>
              <a:rPr lang="en-US" altLang="ko-KR" sz="2400" b="1">
                <a:solidFill>
                  <a:srgbClr val="4C74CC"/>
                </a:solidFill>
              </a:rPr>
              <a:t>(</a:t>
            </a:r>
            <a:r>
              <a:rPr lang="ko-KR" altLang="en-US" sz="2400" b="1">
                <a:solidFill>
                  <a:srgbClr val="4C74CC"/>
                </a:solidFill>
              </a:rPr>
              <a:t>F</a:t>
            </a:r>
            <a:r>
              <a:rPr lang="ko-KR" altLang="en-US" sz="2400" b="1">
                <a:solidFill>
                  <a:srgbClr val="4C74CC"/>
                </a:solidFill>
              </a:rPr>
              <a:t>AQ </a:t>
            </a:r>
            <a:r>
              <a:rPr lang="ko-KR" altLang="en-US" sz="2400" b="1">
                <a:solidFill>
                  <a:srgbClr val="4C74CC"/>
                </a:solidFill>
              </a:rPr>
              <a:t>등록</a:t>
            </a:r>
            <a:r>
              <a:rPr lang="en-US" altLang="ko-KR" sz="2400" b="1">
                <a:solidFill>
                  <a:srgbClr val="4C74CC"/>
                </a:solidFill>
              </a:rPr>
              <a:t>)</a:t>
            </a:r>
            <a:endParaRPr lang="ko-KR" altLang="en-US" sz="2400" b="1">
              <a:solidFill>
                <a:srgbClr val="4C74CC"/>
              </a:solidFill>
            </a:endParaRPr>
          </a:p>
        </p:txBody>
      </p:sp>
      <p:cxnSp>
        <p:nvCxnSpPr>
          <p:cNvPr id="63" name="Rect 0"/>
          <p:cNvCxnSpPr/>
          <p:nvPr/>
        </p:nvCxnSpPr>
        <p:spPr>
          <a:xfrm rot="0" flipH="1" flipV="1">
            <a:off x="6915150" y="4152900"/>
            <a:ext cx="76200" cy="495935"/>
          </a:xfrm>
          <a:prstGeom prst="straightConnector1"/>
          <a:ln w="38100" cap="flat" cmpd="sng">
            <a:solidFill>
              <a:srgbClr val="4C74CC">
                <a:alpha val="100000"/>
              </a:srgbClr>
            </a:solidFill>
            <a:prstDash val="solid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65" name="Rect 0"/>
          <p:cNvSpPr txBox="1">
            <a:spLocks/>
          </p:cNvSpPr>
          <p:nvPr/>
        </p:nvSpPr>
        <p:spPr>
          <a:xfrm rot="0">
            <a:off x="3474085" y="3710940"/>
            <a:ext cx="6682740" cy="58483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l" latinLnBrk="0">
              <a:buFontTx/>
              <a:buNone/>
            </a:pPr>
            <a:r>
              <a:rPr lang="ko-KR" altLang="en-US" sz="1600" b="1">
                <a:solidFill>
                  <a:srgbClr val="4C74CC"/>
                </a:solidFill>
              </a:rPr>
              <a:t>제목과 내용을 </a:t>
            </a:r>
            <a:r>
              <a:rPr lang="ko-KR" altLang="en-US" sz="1600" b="1">
                <a:solidFill>
                  <a:srgbClr val="4C74CC"/>
                </a:solidFill>
              </a:rPr>
              <a:t>입력 후 등록 버튼</a:t>
            </a:r>
            <a:r>
              <a:rPr lang="ko-KR" altLang="en-US" sz="1600" b="1">
                <a:solidFill>
                  <a:srgbClr val="4C74CC"/>
                </a:solidFill>
              </a:rPr>
              <a:t>을 클릭 </a:t>
            </a:r>
            <a:r>
              <a:rPr lang="ko-KR" altLang="en-US" sz="1600" b="1">
                <a:solidFill>
                  <a:srgbClr val="4C74CC"/>
                </a:solidFill>
              </a:rPr>
              <a:t>시</a:t>
            </a:r>
            <a:endParaRPr lang="ko-KR" altLang="en-US" sz="1600" b="1">
              <a:solidFill>
                <a:srgbClr val="4C74CC"/>
              </a:solidFill>
            </a:endParaRPr>
          </a:p>
          <a:p>
            <a:pPr marL="0" indent="0" algn="l" latinLnBrk="0">
              <a:buFontTx/>
              <a:buNone/>
            </a:pPr>
            <a:r>
              <a:rPr lang="ko-KR" altLang="en-US" sz="1600" b="1">
                <a:solidFill>
                  <a:srgbClr val="4C74CC"/>
                </a:solidFill>
              </a:rPr>
              <a:t>아래와 같이 DB 저장</a:t>
            </a:r>
            <a:endParaRPr lang="ko-KR" altLang="en-US" sz="1600" b="1">
              <a:solidFill>
                <a:srgbClr val="4C74CC"/>
              </a:solidFill>
            </a:endParaRPr>
          </a:p>
        </p:txBody>
      </p:sp>
      <p:cxnSp>
        <p:nvCxnSpPr>
          <p:cNvPr id="68" name="도형 24"/>
          <p:cNvCxnSpPr/>
          <p:nvPr/>
        </p:nvCxnSpPr>
        <p:spPr>
          <a:xfrm rot="0">
            <a:off x="5809615" y="4121150"/>
            <a:ext cx="635" cy="1931035"/>
          </a:xfrm>
          <a:prstGeom prst="straightConnector1"/>
          <a:ln w="38100" cap="flat" cmpd="sng">
            <a:solidFill>
              <a:srgbClr val="FF0000">
                <a:alpha val="100000"/>
              </a:srgbClr>
            </a:solidFill>
            <a:prstDash val="solid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그림 26" descr="C:/Users/dhehd/AppData/Roaming/PolarisOffice/ETemp/1184_20325200/fImage11159216301478.jpe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413000" y="1903095"/>
            <a:ext cx="9046845" cy="4443095"/>
          </a:xfrm>
          <a:prstGeom prst="rect"/>
          <a:noFill/>
          <a:ln w="38100" cap="flat" cmpd="sng">
            <a:solidFill>
              <a:schemeClr val="accent1">
                <a:alpha val="100000"/>
              </a:schemeClr>
            </a:solidFill>
            <a:prstDash val="solid"/>
            <a:round/>
          </a:ln>
        </p:spPr>
      </p:pic>
      <p:sp>
        <p:nvSpPr>
          <p:cNvPr id="10" name="Rect 0"/>
          <p:cNvSpPr txBox="1">
            <a:spLocks/>
          </p:cNvSpPr>
          <p:nvPr/>
        </p:nvSpPr>
        <p:spPr>
          <a:xfrm rot="0">
            <a:off x="0" y="0"/>
            <a:ext cx="12193905" cy="579120"/>
          </a:xfrm>
          <a:prstGeom prst="rect"/>
          <a:solidFill>
            <a:srgbClr val="4C74CC"/>
          </a:solidFill>
        </p:spPr>
        <p:txBody>
          <a:bodyPr wrap="square" lIns="720090" tIns="45720" rIns="91440" bIns="45720" numCol="1" vert="horz" anchor="ctr">
            <a:normAutofit fontScale="100000" lnSpcReduction="0"/>
          </a:bodyPr>
          <a:lstStyle>
            <a:lvl1pPr marL="228600" indent="-228600" rtl="0" algn="l" defTabSz="914400" eaLnBrk="1" latinLnBrk="1" hangingPunct="1">
              <a:lnSpc>
                <a:spcPct val="90000"/>
              </a:lnSpc>
              <a:spcBef>
                <a:spcPts val="1000"/>
              </a:spcBef>
              <a:buFontTx/>
              <a:buNone/>
              <a:defRPr lang="en-GB" altLang="en-US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rtl="0" algn="l" defTabSz="914400" eaLnBrk="1" latinLnBrk="1" hangingPunct="1" lvl="1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rtl="0" algn="l" defTabSz="914400" eaLnBrk="1" latinLnBrk="1" hangingPunct="1" lvl="2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rtl="0" algn="l" defTabSz="914400" eaLnBrk="1" latinLnBrk="1" hangingPunct="1" lvl="3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rtl="0" algn="l" defTabSz="914400" eaLnBrk="1" latinLnBrk="1" hangingPunct="1" lvl="4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rtl="0" algn="l" defTabSz="914400" eaLnBrk="1" latinLnBrk="1" hangingPunct="1" lvl="5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rtl="0" algn="l" defTabSz="914400" eaLnBrk="1" latinLnBrk="1" hangingPunct="1" lvl="6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rtl="0" algn="l" defTabSz="914400" eaLnBrk="1" latinLnBrk="1" hangingPunct="1" lvl="7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rtl="0" algn="l" defTabSz="914400" eaLnBrk="1" latinLnBrk="1" hangingPunct="1" lvl="8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Tx/>
              <a:buNone/>
            </a:pPr>
            <a:r>
              <a:rPr lang="en-US" altLang="ko-KR" sz="2000">
                <a:solidFill>
                  <a:schemeClr val="bg1"/>
                </a:solidFill>
              </a:rPr>
              <a:t> </a:t>
            </a:r>
            <a:endParaRPr lang="ko-KR" altLang="en-US" sz="2000">
              <a:solidFill>
                <a:schemeClr val="bg1"/>
              </a:solidFill>
            </a:endParaRPr>
          </a:p>
        </p:txBody>
      </p:sp>
      <p:sp>
        <p:nvSpPr>
          <p:cNvPr id="3" name="Rect 0"/>
          <p:cNvSpPr txBox="1">
            <a:spLocks/>
          </p:cNvSpPr>
          <p:nvPr/>
        </p:nvSpPr>
        <p:spPr>
          <a:xfrm rot="0">
            <a:off x="879475" y="661670"/>
            <a:ext cx="10273030" cy="145732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>
            <a:lvl1pPr marL="0" indent="0" rtl="0" algn="l" defTabSz="914400" eaLnBrk="1" latinLnBrk="1" hangingPunct="1">
              <a:lnSpc>
                <a:spcPct val="90000"/>
              </a:lnSpc>
              <a:spcBef>
                <a:spcPct val="0"/>
              </a:spcBef>
              <a:buFontTx/>
              <a:buNone/>
              <a:defRPr lang="en-GB" altLang="en-US"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 latinLnBrk="0">
              <a:buFontTx/>
              <a:buNone/>
            </a:pPr>
            <a:r>
              <a:rPr lang="ko-KR" altLang="en-US" sz="3200" b="1">
                <a:solidFill>
                  <a:srgbClr val="4C74CC"/>
                </a:solidFill>
              </a:rPr>
              <a:t>화면설명 </a:t>
            </a:r>
            <a:r>
              <a:rPr lang="en-US" altLang="ko-KR" sz="3200" b="1">
                <a:solidFill>
                  <a:srgbClr val="4C74CC"/>
                </a:solidFill>
              </a:rPr>
              <a:t>– </a:t>
            </a:r>
            <a:r>
              <a:rPr lang="ko-KR" altLang="en-US" sz="3200" b="1">
                <a:solidFill>
                  <a:srgbClr val="4C74CC"/>
                </a:solidFill>
              </a:rPr>
              <a:t>관리자</a:t>
            </a:r>
            <a:r>
              <a:rPr lang="en-US" altLang="ko-KR" sz="3200" b="1">
                <a:solidFill>
                  <a:srgbClr val="4C74CC"/>
                </a:solidFill>
              </a:rPr>
              <a:t>: </a:t>
            </a:r>
            <a:r>
              <a:rPr lang="ko-KR" altLang="en-US" sz="3200" b="1">
                <a:solidFill>
                  <a:srgbClr val="4C74CC"/>
                </a:solidFill>
              </a:rPr>
              <a:t>고객안내</a:t>
            </a:r>
            <a:endParaRPr lang="ko-KR" altLang="en-US" sz="3200" b="1">
              <a:solidFill>
                <a:srgbClr val="4C74CC"/>
              </a:solidFill>
            </a:endParaRPr>
          </a:p>
          <a:p>
            <a:pPr marL="0" indent="0" latinLnBrk="0">
              <a:buFontTx/>
              <a:buNone/>
            </a:pPr>
            <a:r>
              <a:rPr lang="en-US" altLang="ko-KR" sz="2400" b="1">
                <a:solidFill>
                  <a:srgbClr val="4C74CC"/>
                </a:solidFill>
              </a:rPr>
              <a:t>(</a:t>
            </a:r>
            <a:r>
              <a:rPr lang="ko-KR" altLang="en-US" sz="2400" b="1">
                <a:solidFill>
                  <a:srgbClr val="4C74CC"/>
                </a:solidFill>
              </a:rPr>
              <a:t>F</a:t>
            </a:r>
            <a:r>
              <a:rPr lang="ko-KR" altLang="en-US" sz="2400" b="1">
                <a:solidFill>
                  <a:srgbClr val="4C74CC"/>
                </a:solidFill>
              </a:rPr>
              <a:t>AQ </a:t>
            </a:r>
            <a:r>
              <a:rPr lang="ko-KR" altLang="en-US" sz="2400" b="1">
                <a:solidFill>
                  <a:srgbClr val="4C74CC"/>
                </a:solidFill>
              </a:rPr>
              <a:t>상세정보</a:t>
            </a:r>
            <a:r>
              <a:rPr lang="en-US" altLang="ko-KR" sz="2400" b="1">
                <a:solidFill>
                  <a:srgbClr val="4C74CC"/>
                </a:solidFill>
              </a:rPr>
              <a:t>)</a:t>
            </a:r>
            <a:endParaRPr lang="ko-KR" altLang="en-US" sz="2400" b="1">
              <a:solidFill>
                <a:srgbClr val="4C74CC"/>
              </a:solidFill>
            </a:endParaRPr>
          </a:p>
        </p:txBody>
      </p:sp>
      <p:cxnSp>
        <p:nvCxnSpPr>
          <p:cNvPr id="63" name="Rect 0"/>
          <p:cNvCxnSpPr/>
          <p:nvPr/>
        </p:nvCxnSpPr>
        <p:spPr>
          <a:xfrm rot="0">
            <a:off x="4476115" y="4572000"/>
            <a:ext cx="635" cy="857885"/>
          </a:xfrm>
          <a:prstGeom prst="straightConnector1"/>
          <a:ln w="38100" cap="flat" cmpd="sng">
            <a:solidFill>
              <a:srgbClr val="4C74CC">
                <a:alpha val="100000"/>
              </a:srgbClr>
            </a:solidFill>
            <a:prstDash val="solid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65" name="Rect 0"/>
          <p:cNvSpPr txBox="1">
            <a:spLocks/>
          </p:cNvSpPr>
          <p:nvPr/>
        </p:nvSpPr>
        <p:spPr>
          <a:xfrm rot="0">
            <a:off x="2673985" y="5501640"/>
            <a:ext cx="6682740" cy="58483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l" latinLnBrk="0">
              <a:buFontTx/>
              <a:buNone/>
            </a:pPr>
            <a:r>
              <a:rPr lang="ko-KR" altLang="en-US" sz="1600" b="1">
                <a:solidFill>
                  <a:srgbClr val="4C74CC"/>
                </a:solidFill>
              </a:rPr>
              <a:t>통합관리팀,</a:t>
            </a:r>
            <a:r>
              <a:rPr lang="ko-KR" altLang="en-US" sz="1600" b="1">
                <a:solidFill>
                  <a:srgbClr val="4C74CC"/>
                </a:solidFill>
              </a:rPr>
              <a:t> 고객안내팀 관리자는</a:t>
            </a:r>
            <a:endParaRPr lang="ko-KR" altLang="en-US" sz="1600" b="1">
              <a:solidFill>
                <a:srgbClr val="4C74CC"/>
              </a:solidFill>
            </a:endParaRPr>
          </a:p>
          <a:p>
            <a:pPr marL="0" indent="0" algn="l" latinLnBrk="0">
              <a:buFontTx/>
              <a:buNone/>
            </a:pPr>
            <a:r>
              <a:rPr lang="ko-KR" altLang="en-US" sz="1600" b="1">
                <a:solidFill>
                  <a:srgbClr val="4C74CC"/>
                </a:solidFill>
              </a:rPr>
              <a:t>수정 </a:t>
            </a:r>
            <a:r>
              <a:rPr lang="ko-KR" altLang="en-US" sz="1600" b="1">
                <a:solidFill>
                  <a:srgbClr val="4C74CC"/>
                </a:solidFill>
              </a:rPr>
              <a:t>및 삭제 버튼 노출</a:t>
            </a:r>
            <a:endParaRPr lang="ko-KR" altLang="en-US" sz="1600" b="1">
              <a:solidFill>
                <a:srgbClr val="4C74CC"/>
              </a:solidFill>
            </a:endParaRPr>
          </a:p>
        </p:txBody>
      </p:sp>
      <p:sp>
        <p:nvSpPr>
          <p:cNvPr id="70" name="도형 30"/>
          <p:cNvSpPr>
            <a:spLocks/>
          </p:cNvSpPr>
          <p:nvPr/>
        </p:nvSpPr>
        <p:spPr>
          <a:xfrm rot="0">
            <a:off x="4108450" y="4276090"/>
            <a:ext cx="698500" cy="238760"/>
          </a:xfrm>
          <a:prstGeom prst="rect"/>
          <a:noFill/>
          <a:ln w="28575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cxnSp>
        <p:nvCxnSpPr>
          <p:cNvPr id="71" name="도형 31"/>
          <p:cNvCxnSpPr/>
          <p:nvPr/>
        </p:nvCxnSpPr>
        <p:spPr>
          <a:xfrm rot="0">
            <a:off x="9505315" y="4533900"/>
            <a:ext cx="635" cy="857885"/>
          </a:xfrm>
          <a:prstGeom prst="straightConnector1"/>
          <a:ln w="38100" cap="flat" cmpd="sng">
            <a:solidFill>
              <a:srgbClr val="4C74CC">
                <a:alpha val="100000"/>
              </a:srgbClr>
            </a:solidFill>
            <a:prstDash val="solid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2" name="텍스트 상자 32"/>
          <p:cNvSpPr txBox="1">
            <a:spLocks/>
          </p:cNvSpPr>
          <p:nvPr/>
        </p:nvSpPr>
        <p:spPr>
          <a:xfrm rot="0">
            <a:off x="7969885" y="5387340"/>
            <a:ext cx="6682740" cy="33845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l" latinLnBrk="0">
              <a:buFontTx/>
              <a:buNone/>
            </a:pPr>
            <a:r>
              <a:rPr lang="ko-KR" altLang="en-US" sz="1600" b="1">
                <a:solidFill>
                  <a:srgbClr val="4C74CC"/>
                </a:solidFill>
              </a:rPr>
              <a:t>F</a:t>
            </a:r>
            <a:r>
              <a:rPr lang="ko-KR" altLang="en-US" sz="1600" b="1">
                <a:solidFill>
                  <a:srgbClr val="4C74CC"/>
                </a:solidFill>
              </a:rPr>
              <a:t>AQ 목록으로 </a:t>
            </a:r>
            <a:r>
              <a:rPr lang="ko-KR" altLang="en-US" sz="1600" b="1">
                <a:solidFill>
                  <a:srgbClr val="4C74CC"/>
                </a:solidFill>
              </a:rPr>
              <a:t>이동</a:t>
            </a:r>
            <a:endParaRPr lang="ko-KR" altLang="en-US" sz="1600" b="1">
              <a:solidFill>
                <a:srgbClr val="4C74CC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그림 33" descr="C:/Users/dhehd/AppData/Roaming/PolarisOffice/ETemp/1184_20325200/fImage10294316439358.jpe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756535" y="1546860"/>
            <a:ext cx="8734425" cy="3888105"/>
          </a:xfrm>
          <a:prstGeom prst="rect"/>
          <a:noFill/>
          <a:ln w="38100" cap="flat" cmpd="sng">
            <a:solidFill>
              <a:schemeClr val="accent1">
                <a:alpha val="100000"/>
              </a:schemeClr>
            </a:solidFill>
            <a:prstDash val="solid"/>
            <a:round/>
          </a:ln>
        </p:spPr>
      </p:pic>
      <p:pic>
        <p:nvPicPr>
          <p:cNvPr id="73" name="그림 34" descr="C:/Users/dhehd/AppData/Roaming/PolarisOffice/ETemp/1184_20325200/fImage8278016446962.jpe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820420" y="4928870"/>
            <a:ext cx="8218170" cy="1798320"/>
          </a:xfrm>
          <a:prstGeom prst="rect"/>
          <a:noFill/>
        </p:spPr>
      </p:pic>
      <p:sp>
        <p:nvSpPr>
          <p:cNvPr id="10" name="Rect 0"/>
          <p:cNvSpPr txBox="1">
            <a:spLocks/>
          </p:cNvSpPr>
          <p:nvPr/>
        </p:nvSpPr>
        <p:spPr>
          <a:xfrm rot="0">
            <a:off x="0" y="0"/>
            <a:ext cx="12193905" cy="579120"/>
          </a:xfrm>
          <a:prstGeom prst="rect"/>
          <a:solidFill>
            <a:srgbClr val="4C74CC"/>
          </a:solidFill>
        </p:spPr>
        <p:txBody>
          <a:bodyPr wrap="square" lIns="720090" tIns="45720" rIns="91440" bIns="45720" numCol="1" vert="horz" anchor="ctr">
            <a:normAutofit fontScale="100000" lnSpcReduction="0"/>
          </a:bodyPr>
          <a:lstStyle>
            <a:lvl1pPr marL="228600" indent="-228600" rtl="0" algn="l" defTabSz="914400" eaLnBrk="1" latinLnBrk="1" hangingPunct="1">
              <a:lnSpc>
                <a:spcPct val="90000"/>
              </a:lnSpc>
              <a:spcBef>
                <a:spcPts val="1000"/>
              </a:spcBef>
              <a:buFontTx/>
              <a:buNone/>
              <a:defRPr lang="en-GB" altLang="en-US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rtl="0" algn="l" defTabSz="914400" eaLnBrk="1" latinLnBrk="1" hangingPunct="1" lvl="1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rtl="0" algn="l" defTabSz="914400" eaLnBrk="1" latinLnBrk="1" hangingPunct="1" lvl="2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rtl="0" algn="l" defTabSz="914400" eaLnBrk="1" latinLnBrk="1" hangingPunct="1" lvl="3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rtl="0" algn="l" defTabSz="914400" eaLnBrk="1" latinLnBrk="1" hangingPunct="1" lvl="4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rtl="0" algn="l" defTabSz="914400" eaLnBrk="1" latinLnBrk="1" hangingPunct="1" lvl="5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rtl="0" algn="l" defTabSz="914400" eaLnBrk="1" latinLnBrk="1" hangingPunct="1" lvl="6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rtl="0" algn="l" defTabSz="914400" eaLnBrk="1" latinLnBrk="1" hangingPunct="1" lvl="7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rtl="0" algn="l" defTabSz="914400" eaLnBrk="1" latinLnBrk="1" hangingPunct="1" lvl="8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Tx/>
              <a:buNone/>
            </a:pPr>
            <a:r>
              <a:rPr lang="en-US" altLang="ko-KR" sz="2000">
                <a:solidFill>
                  <a:schemeClr val="bg1"/>
                </a:solidFill>
              </a:rPr>
              <a:t> </a:t>
            </a:r>
            <a:endParaRPr lang="ko-KR" altLang="en-US" sz="2000">
              <a:solidFill>
                <a:schemeClr val="bg1"/>
              </a:solidFill>
            </a:endParaRPr>
          </a:p>
        </p:txBody>
      </p:sp>
      <p:sp>
        <p:nvSpPr>
          <p:cNvPr id="3" name="Rect 0"/>
          <p:cNvSpPr txBox="1">
            <a:spLocks/>
          </p:cNvSpPr>
          <p:nvPr/>
        </p:nvSpPr>
        <p:spPr>
          <a:xfrm rot="0">
            <a:off x="879475" y="661670"/>
            <a:ext cx="10273030" cy="145732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>
            <a:lvl1pPr marL="0" indent="0" rtl="0" algn="l" defTabSz="914400" eaLnBrk="1" latinLnBrk="1" hangingPunct="1">
              <a:lnSpc>
                <a:spcPct val="90000"/>
              </a:lnSpc>
              <a:spcBef>
                <a:spcPct val="0"/>
              </a:spcBef>
              <a:buFontTx/>
              <a:buNone/>
              <a:defRPr lang="en-GB" altLang="en-US"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 latinLnBrk="0">
              <a:buFontTx/>
              <a:buNone/>
            </a:pPr>
            <a:r>
              <a:rPr lang="ko-KR" altLang="en-US" sz="3200" b="1">
                <a:solidFill>
                  <a:srgbClr val="4C74CC"/>
                </a:solidFill>
              </a:rPr>
              <a:t>화면설명 </a:t>
            </a:r>
            <a:r>
              <a:rPr lang="en-US" altLang="ko-KR" sz="3200" b="1">
                <a:solidFill>
                  <a:srgbClr val="4C74CC"/>
                </a:solidFill>
              </a:rPr>
              <a:t>– </a:t>
            </a:r>
            <a:r>
              <a:rPr lang="ko-KR" altLang="en-US" sz="3200" b="1">
                <a:solidFill>
                  <a:srgbClr val="4C74CC"/>
                </a:solidFill>
              </a:rPr>
              <a:t>관리자</a:t>
            </a:r>
            <a:r>
              <a:rPr lang="en-US" altLang="ko-KR" sz="3200" b="1">
                <a:solidFill>
                  <a:srgbClr val="4C74CC"/>
                </a:solidFill>
              </a:rPr>
              <a:t>: </a:t>
            </a:r>
            <a:r>
              <a:rPr lang="ko-KR" altLang="en-US" sz="3200" b="1">
                <a:solidFill>
                  <a:srgbClr val="4C74CC"/>
                </a:solidFill>
              </a:rPr>
              <a:t>고객안내</a:t>
            </a:r>
            <a:endParaRPr lang="ko-KR" altLang="en-US" sz="3200" b="1">
              <a:solidFill>
                <a:srgbClr val="4C74CC"/>
              </a:solidFill>
            </a:endParaRPr>
          </a:p>
          <a:p>
            <a:pPr marL="0" indent="0" latinLnBrk="0">
              <a:buFontTx/>
              <a:buNone/>
            </a:pPr>
            <a:r>
              <a:rPr lang="en-US" altLang="ko-KR" sz="2400" b="1">
                <a:solidFill>
                  <a:srgbClr val="4C74CC"/>
                </a:solidFill>
              </a:rPr>
              <a:t>(</a:t>
            </a:r>
            <a:r>
              <a:rPr lang="ko-KR" altLang="en-US" sz="2400" b="1">
                <a:solidFill>
                  <a:srgbClr val="4C74CC"/>
                </a:solidFill>
              </a:rPr>
              <a:t>F</a:t>
            </a:r>
            <a:r>
              <a:rPr lang="ko-KR" altLang="en-US" sz="2400" b="1">
                <a:solidFill>
                  <a:srgbClr val="4C74CC"/>
                </a:solidFill>
              </a:rPr>
              <a:t>AQ </a:t>
            </a:r>
            <a:r>
              <a:rPr lang="ko-KR" altLang="en-US" sz="2400" b="1">
                <a:solidFill>
                  <a:srgbClr val="4C74CC"/>
                </a:solidFill>
              </a:rPr>
              <a:t>수정</a:t>
            </a:r>
            <a:r>
              <a:rPr lang="en-US" altLang="ko-KR" sz="2400" b="1">
                <a:solidFill>
                  <a:srgbClr val="4C74CC"/>
                </a:solidFill>
              </a:rPr>
              <a:t>)</a:t>
            </a:r>
            <a:endParaRPr lang="ko-KR" altLang="en-US" sz="2400" b="1">
              <a:solidFill>
                <a:srgbClr val="4C74CC"/>
              </a:solidFill>
            </a:endParaRPr>
          </a:p>
        </p:txBody>
      </p:sp>
      <p:cxnSp>
        <p:nvCxnSpPr>
          <p:cNvPr id="63" name="Rect 0"/>
          <p:cNvCxnSpPr/>
          <p:nvPr/>
        </p:nvCxnSpPr>
        <p:spPr>
          <a:xfrm rot="0" flipH="1" flipV="1">
            <a:off x="6600190" y="4327525"/>
            <a:ext cx="325120" cy="375285"/>
          </a:xfrm>
          <a:prstGeom prst="straightConnector1"/>
          <a:ln w="38100" cap="flat" cmpd="sng">
            <a:solidFill>
              <a:srgbClr val="4C74CC">
                <a:alpha val="100000"/>
              </a:srgbClr>
            </a:solidFill>
            <a:prstDash val="solid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65" name="Rect 0"/>
          <p:cNvSpPr txBox="1">
            <a:spLocks/>
          </p:cNvSpPr>
          <p:nvPr/>
        </p:nvSpPr>
        <p:spPr>
          <a:xfrm rot="0">
            <a:off x="3207385" y="3596640"/>
            <a:ext cx="6682740" cy="58483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l" latinLnBrk="0">
              <a:buFontTx/>
              <a:buNone/>
            </a:pPr>
            <a:r>
              <a:rPr lang="ko-KR" altLang="en-US" sz="1600" b="1">
                <a:solidFill>
                  <a:srgbClr val="4C74CC"/>
                </a:solidFill>
              </a:rPr>
              <a:t>수정하고 </a:t>
            </a:r>
            <a:r>
              <a:rPr lang="ko-KR" altLang="en-US" sz="1600" b="1">
                <a:solidFill>
                  <a:srgbClr val="4C74CC"/>
                </a:solidFill>
              </a:rPr>
              <a:t>싶은 제목과 내용</a:t>
            </a:r>
            <a:r>
              <a:rPr lang="ko-KR" altLang="en-US" sz="1600" b="1">
                <a:solidFill>
                  <a:srgbClr val="4C74CC"/>
                </a:solidFill>
              </a:rPr>
              <a:t>을 입력 </a:t>
            </a:r>
            <a:r>
              <a:rPr lang="ko-KR" altLang="en-US" sz="1600" b="1">
                <a:solidFill>
                  <a:srgbClr val="4C74CC"/>
                </a:solidFill>
              </a:rPr>
              <a:t>후 수정 버튼을 클릭 시</a:t>
            </a:r>
            <a:endParaRPr lang="ko-KR" altLang="en-US" sz="1600" b="1">
              <a:solidFill>
                <a:srgbClr val="4C74CC"/>
              </a:solidFill>
            </a:endParaRPr>
          </a:p>
          <a:p>
            <a:pPr marL="0" indent="0" algn="l" latinLnBrk="0">
              <a:buFontTx/>
              <a:buNone/>
            </a:pPr>
            <a:r>
              <a:rPr lang="ko-KR" altLang="en-US" sz="1600" b="1">
                <a:solidFill>
                  <a:srgbClr val="4C74CC"/>
                </a:solidFill>
              </a:rPr>
              <a:t>A</a:t>
            </a:r>
            <a:r>
              <a:rPr lang="ko-KR" altLang="en-US" sz="1600" b="1">
                <a:solidFill>
                  <a:srgbClr val="4C74CC"/>
                </a:solidFill>
              </a:rPr>
              <a:t>lert();가 출력되고 확인 버튼 클릭 시 아래와 같이 </a:t>
            </a:r>
            <a:r>
              <a:rPr lang="ko-KR" altLang="en-US" sz="1600" b="1">
                <a:solidFill>
                  <a:srgbClr val="4C74CC"/>
                </a:solidFill>
              </a:rPr>
              <a:t>D</a:t>
            </a:r>
            <a:r>
              <a:rPr lang="ko-KR" altLang="en-US" sz="1600" b="1">
                <a:solidFill>
                  <a:srgbClr val="4C74CC"/>
                </a:solidFill>
              </a:rPr>
              <a:t>B 수정</a:t>
            </a:r>
            <a:endParaRPr lang="ko-KR" altLang="en-US" sz="1600" b="1">
              <a:solidFill>
                <a:srgbClr val="4C74CC"/>
              </a:solidFill>
            </a:endParaRPr>
          </a:p>
        </p:txBody>
      </p:sp>
      <p:cxnSp>
        <p:nvCxnSpPr>
          <p:cNvPr id="71" name="Rect 0"/>
          <p:cNvCxnSpPr/>
          <p:nvPr/>
        </p:nvCxnSpPr>
        <p:spPr>
          <a:xfrm rot="0">
            <a:off x="4095115" y="4198620"/>
            <a:ext cx="635" cy="1831340"/>
          </a:xfrm>
          <a:prstGeom prst="straightConnector1"/>
          <a:ln w="38100" cap="flat" cmpd="sng">
            <a:solidFill>
              <a:srgbClr val="FF0000">
                <a:alpha val="100000"/>
              </a:srgbClr>
            </a:solidFill>
            <a:prstDash val="solid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그림 39" descr="C:/Users/dhehd/AppData/Roaming/PolarisOffice/ETemp/1184_20325200/fImage11089716534464.jpe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747010" y="1609725"/>
            <a:ext cx="8587740" cy="4742815"/>
          </a:xfrm>
          <a:prstGeom prst="rect"/>
          <a:noFill/>
          <a:ln w="38100" cap="flat" cmpd="sng">
            <a:solidFill>
              <a:schemeClr val="accent1">
                <a:alpha val="100000"/>
              </a:schemeClr>
            </a:solidFill>
            <a:prstDash val="solid"/>
            <a:round/>
          </a:ln>
        </p:spPr>
      </p:pic>
      <p:sp>
        <p:nvSpPr>
          <p:cNvPr id="10" name="Rect 0"/>
          <p:cNvSpPr txBox="1">
            <a:spLocks/>
          </p:cNvSpPr>
          <p:nvPr/>
        </p:nvSpPr>
        <p:spPr>
          <a:xfrm rot="0">
            <a:off x="0" y="0"/>
            <a:ext cx="12193905" cy="579120"/>
          </a:xfrm>
          <a:prstGeom prst="rect"/>
          <a:solidFill>
            <a:srgbClr val="4C74CC"/>
          </a:solidFill>
        </p:spPr>
        <p:txBody>
          <a:bodyPr wrap="square" lIns="720090" tIns="45720" rIns="91440" bIns="45720" numCol="1" vert="horz" anchor="ctr">
            <a:normAutofit fontScale="100000" lnSpcReduction="0"/>
          </a:bodyPr>
          <a:lstStyle>
            <a:lvl1pPr marL="228600" indent="-228600" rtl="0" algn="l" defTabSz="914400" eaLnBrk="1" latinLnBrk="1" hangingPunct="1">
              <a:lnSpc>
                <a:spcPct val="90000"/>
              </a:lnSpc>
              <a:spcBef>
                <a:spcPts val="1000"/>
              </a:spcBef>
              <a:buFontTx/>
              <a:buNone/>
              <a:defRPr lang="en-GB" altLang="en-US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rtl="0" algn="l" defTabSz="914400" eaLnBrk="1" latinLnBrk="1" hangingPunct="1" lvl="1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rtl="0" algn="l" defTabSz="914400" eaLnBrk="1" latinLnBrk="1" hangingPunct="1" lvl="2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rtl="0" algn="l" defTabSz="914400" eaLnBrk="1" latinLnBrk="1" hangingPunct="1" lvl="3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rtl="0" algn="l" defTabSz="914400" eaLnBrk="1" latinLnBrk="1" hangingPunct="1" lvl="4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rtl="0" algn="l" defTabSz="914400" eaLnBrk="1" latinLnBrk="1" hangingPunct="1" lvl="5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rtl="0" algn="l" defTabSz="914400" eaLnBrk="1" latinLnBrk="1" hangingPunct="1" lvl="6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rtl="0" algn="l" defTabSz="914400" eaLnBrk="1" latinLnBrk="1" hangingPunct="1" lvl="7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rtl="0" algn="l" defTabSz="914400" eaLnBrk="1" latinLnBrk="1" hangingPunct="1" lvl="8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Tx/>
              <a:buNone/>
            </a:pPr>
            <a:r>
              <a:rPr lang="en-US" altLang="ko-KR" sz="2000">
                <a:solidFill>
                  <a:schemeClr val="bg1"/>
                </a:solidFill>
              </a:rPr>
              <a:t> </a:t>
            </a:r>
            <a:endParaRPr lang="ko-KR" altLang="en-US" sz="2000">
              <a:solidFill>
                <a:schemeClr val="bg1"/>
              </a:solidFill>
            </a:endParaRPr>
          </a:p>
        </p:txBody>
      </p:sp>
      <p:sp>
        <p:nvSpPr>
          <p:cNvPr id="3" name="Rect 0"/>
          <p:cNvSpPr txBox="1">
            <a:spLocks/>
          </p:cNvSpPr>
          <p:nvPr/>
        </p:nvSpPr>
        <p:spPr>
          <a:xfrm rot="0">
            <a:off x="879475" y="661670"/>
            <a:ext cx="10273030" cy="145732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>
            <a:lvl1pPr marL="0" indent="0" rtl="0" algn="l" defTabSz="914400" eaLnBrk="1" latinLnBrk="1" hangingPunct="1">
              <a:lnSpc>
                <a:spcPct val="90000"/>
              </a:lnSpc>
              <a:spcBef>
                <a:spcPct val="0"/>
              </a:spcBef>
              <a:buFontTx/>
              <a:buNone/>
              <a:defRPr lang="en-GB" altLang="en-US"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 latinLnBrk="0">
              <a:buFontTx/>
              <a:buNone/>
            </a:pPr>
            <a:r>
              <a:rPr lang="ko-KR" altLang="en-US" sz="3200" b="1">
                <a:solidFill>
                  <a:srgbClr val="4C74CC"/>
                </a:solidFill>
              </a:rPr>
              <a:t>화면설명 </a:t>
            </a:r>
            <a:r>
              <a:rPr lang="en-US" altLang="ko-KR" sz="3200" b="1">
                <a:solidFill>
                  <a:srgbClr val="4C74CC"/>
                </a:solidFill>
              </a:rPr>
              <a:t>– </a:t>
            </a:r>
            <a:r>
              <a:rPr lang="ko-KR" altLang="en-US" sz="3200" b="1">
                <a:solidFill>
                  <a:srgbClr val="4C74CC"/>
                </a:solidFill>
              </a:rPr>
              <a:t>관리자</a:t>
            </a:r>
            <a:r>
              <a:rPr lang="en-US" altLang="ko-KR" sz="3200" b="1">
                <a:solidFill>
                  <a:srgbClr val="4C74CC"/>
                </a:solidFill>
              </a:rPr>
              <a:t>: </a:t>
            </a:r>
            <a:r>
              <a:rPr lang="ko-KR" altLang="en-US" sz="3200" b="1">
                <a:solidFill>
                  <a:srgbClr val="4C74CC"/>
                </a:solidFill>
              </a:rPr>
              <a:t>고객안내</a:t>
            </a:r>
            <a:endParaRPr lang="ko-KR" altLang="en-US" sz="3200" b="1">
              <a:solidFill>
                <a:srgbClr val="4C74CC"/>
              </a:solidFill>
            </a:endParaRPr>
          </a:p>
          <a:p>
            <a:pPr marL="0" indent="0" latinLnBrk="0">
              <a:buFontTx/>
              <a:buNone/>
            </a:pPr>
            <a:r>
              <a:rPr lang="en-US" altLang="ko-KR" sz="2400" b="1">
                <a:solidFill>
                  <a:srgbClr val="4C74CC"/>
                </a:solidFill>
              </a:rPr>
              <a:t>(</a:t>
            </a:r>
            <a:r>
              <a:rPr lang="ko-KR" altLang="en-US" sz="2400" b="1">
                <a:solidFill>
                  <a:srgbClr val="4C74CC"/>
                </a:solidFill>
              </a:rPr>
              <a:t>F</a:t>
            </a:r>
            <a:r>
              <a:rPr lang="ko-KR" altLang="en-US" sz="2400" b="1">
                <a:solidFill>
                  <a:srgbClr val="4C74CC"/>
                </a:solidFill>
              </a:rPr>
              <a:t>AQ </a:t>
            </a:r>
            <a:r>
              <a:rPr lang="ko-KR" altLang="en-US" sz="2400" b="1">
                <a:solidFill>
                  <a:srgbClr val="4C74CC"/>
                </a:solidFill>
              </a:rPr>
              <a:t>삭제</a:t>
            </a:r>
            <a:r>
              <a:rPr lang="en-US" altLang="ko-KR" sz="2400" b="1">
                <a:solidFill>
                  <a:srgbClr val="4C74CC"/>
                </a:solidFill>
              </a:rPr>
              <a:t>)</a:t>
            </a:r>
            <a:endParaRPr lang="ko-KR" altLang="en-US" sz="2400" b="1">
              <a:solidFill>
                <a:srgbClr val="4C74CC"/>
              </a:solidFill>
            </a:endParaRPr>
          </a:p>
        </p:txBody>
      </p:sp>
      <p:cxnSp>
        <p:nvCxnSpPr>
          <p:cNvPr id="63" name="Rect 0"/>
          <p:cNvCxnSpPr/>
          <p:nvPr/>
        </p:nvCxnSpPr>
        <p:spPr>
          <a:xfrm rot="0">
            <a:off x="4848225" y="4429125"/>
            <a:ext cx="635" cy="492760"/>
          </a:xfrm>
          <a:prstGeom prst="straightConnector1"/>
          <a:ln w="38100" cap="flat" cmpd="sng">
            <a:solidFill>
              <a:srgbClr val="4C74CC">
                <a:alpha val="100000"/>
              </a:srgbClr>
            </a:solidFill>
            <a:prstDash val="solid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65" name="Rect 0"/>
          <p:cNvSpPr txBox="1">
            <a:spLocks/>
          </p:cNvSpPr>
          <p:nvPr/>
        </p:nvSpPr>
        <p:spPr>
          <a:xfrm rot="0">
            <a:off x="3207385" y="5044440"/>
            <a:ext cx="6682740" cy="58483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l" latinLnBrk="0">
              <a:buFontTx/>
              <a:buNone/>
            </a:pPr>
            <a:r>
              <a:rPr lang="ko-KR" altLang="en-US" sz="1600" b="1">
                <a:solidFill>
                  <a:srgbClr val="4C74CC"/>
                </a:solidFill>
              </a:rPr>
              <a:t>삭제 버튼 </a:t>
            </a:r>
            <a:r>
              <a:rPr lang="ko-KR" altLang="en-US" sz="1600" b="1">
                <a:solidFill>
                  <a:srgbClr val="4C74CC"/>
                </a:solidFill>
              </a:rPr>
              <a:t>클릭 시 화면과 같이 </a:t>
            </a:r>
            <a:r>
              <a:rPr lang="ko-KR" altLang="en-US" sz="1600" b="1">
                <a:solidFill>
                  <a:srgbClr val="4C74CC"/>
                </a:solidFill>
              </a:rPr>
              <a:t>a</a:t>
            </a:r>
            <a:r>
              <a:rPr lang="ko-KR" altLang="en-US" sz="1600" b="1">
                <a:solidFill>
                  <a:srgbClr val="4C74CC"/>
                </a:solidFill>
              </a:rPr>
              <a:t>lert();가 출력되고</a:t>
            </a:r>
            <a:endParaRPr lang="ko-KR" altLang="en-US" sz="1600" b="1">
              <a:solidFill>
                <a:srgbClr val="4C74CC"/>
              </a:solidFill>
            </a:endParaRPr>
          </a:p>
          <a:p>
            <a:pPr marL="0" indent="0" algn="l" latinLnBrk="0">
              <a:buFontTx/>
              <a:buNone/>
            </a:pPr>
            <a:r>
              <a:rPr lang="ko-KR" altLang="en-US" sz="1600" b="1">
                <a:solidFill>
                  <a:srgbClr val="4C74CC"/>
                </a:solidFill>
              </a:rPr>
              <a:t>확인 버튼 </a:t>
            </a:r>
            <a:r>
              <a:rPr lang="ko-KR" altLang="en-US" sz="1600" b="1">
                <a:solidFill>
                  <a:srgbClr val="4C74CC"/>
                </a:solidFill>
              </a:rPr>
              <a:t>클릭 </a:t>
            </a:r>
            <a:r>
              <a:rPr lang="ko-KR" altLang="en-US" sz="1600" b="1">
                <a:solidFill>
                  <a:srgbClr val="4C74CC"/>
                </a:solidFill>
              </a:rPr>
              <a:t>시 게시글 삭제</a:t>
            </a:r>
            <a:endParaRPr lang="ko-KR" altLang="en-US" sz="1600" b="1">
              <a:solidFill>
                <a:srgbClr val="4C74CC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그림 43" descr="C:/Users/dhehd/AppData/Roaming/PolarisOffice/ETemp/1184_20325200/fImage11710816605705.jpe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598420" y="1922145"/>
            <a:ext cx="8812530" cy="4331335"/>
          </a:xfrm>
          <a:prstGeom prst="rect"/>
          <a:noFill/>
          <a:ln w="38100" cap="flat" cmpd="sng">
            <a:solidFill>
              <a:schemeClr val="accent1">
                <a:alpha val="100000"/>
              </a:schemeClr>
            </a:solidFill>
            <a:prstDash val="solid"/>
            <a:round/>
          </a:ln>
        </p:spPr>
      </p:pic>
      <p:sp>
        <p:nvSpPr>
          <p:cNvPr id="10" name="Rect 0"/>
          <p:cNvSpPr txBox="1">
            <a:spLocks/>
          </p:cNvSpPr>
          <p:nvPr/>
        </p:nvSpPr>
        <p:spPr>
          <a:xfrm rot="0">
            <a:off x="0" y="0"/>
            <a:ext cx="12193905" cy="579120"/>
          </a:xfrm>
          <a:prstGeom prst="rect"/>
          <a:solidFill>
            <a:srgbClr val="4C74CC"/>
          </a:solidFill>
        </p:spPr>
        <p:txBody>
          <a:bodyPr wrap="square" lIns="720090" tIns="45720" rIns="91440" bIns="45720" numCol="1" vert="horz" anchor="ctr">
            <a:normAutofit fontScale="100000" lnSpcReduction="0"/>
          </a:bodyPr>
          <a:lstStyle>
            <a:lvl1pPr marL="228600" indent="-228600" rtl="0" algn="l" defTabSz="914400" eaLnBrk="1" latinLnBrk="1" hangingPunct="1">
              <a:lnSpc>
                <a:spcPct val="90000"/>
              </a:lnSpc>
              <a:spcBef>
                <a:spcPts val="1000"/>
              </a:spcBef>
              <a:buFontTx/>
              <a:buNone/>
              <a:defRPr lang="en-GB" altLang="en-US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rtl="0" algn="l" defTabSz="914400" eaLnBrk="1" latinLnBrk="1" hangingPunct="1" lvl="1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rtl="0" algn="l" defTabSz="914400" eaLnBrk="1" latinLnBrk="1" hangingPunct="1" lvl="2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rtl="0" algn="l" defTabSz="914400" eaLnBrk="1" latinLnBrk="1" hangingPunct="1" lvl="3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rtl="0" algn="l" defTabSz="914400" eaLnBrk="1" latinLnBrk="1" hangingPunct="1" lvl="4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rtl="0" algn="l" defTabSz="914400" eaLnBrk="1" latinLnBrk="1" hangingPunct="1" lvl="5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rtl="0" algn="l" defTabSz="914400" eaLnBrk="1" latinLnBrk="1" hangingPunct="1" lvl="6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rtl="0" algn="l" defTabSz="914400" eaLnBrk="1" latinLnBrk="1" hangingPunct="1" lvl="7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rtl="0" algn="l" defTabSz="914400" eaLnBrk="1" latinLnBrk="1" hangingPunct="1" lvl="8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Tx/>
              <a:buNone/>
            </a:pPr>
            <a:r>
              <a:rPr lang="en-US" altLang="ko-KR" sz="2000">
                <a:solidFill>
                  <a:schemeClr val="bg1"/>
                </a:solidFill>
              </a:rPr>
              <a:t> </a:t>
            </a:r>
            <a:endParaRPr lang="ko-KR" altLang="en-US" sz="2000">
              <a:solidFill>
                <a:schemeClr val="bg1"/>
              </a:solidFill>
            </a:endParaRPr>
          </a:p>
        </p:txBody>
      </p:sp>
      <p:sp>
        <p:nvSpPr>
          <p:cNvPr id="3" name="Rect 0"/>
          <p:cNvSpPr txBox="1">
            <a:spLocks/>
          </p:cNvSpPr>
          <p:nvPr/>
        </p:nvSpPr>
        <p:spPr>
          <a:xfrm rot="0">
            <a:off x="879475" y="661670"/>
            <a:ext cx="10273030" cy="145732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>
            <a:lvl1pPr marL="0" indent="0" rtl="0" algn="l" defTabSz="914400" eaLnBrk="1" latinLnBrk="1" hangingPunct="1">
              <a:lnSpc>
                <a:spcPct val="90000"/>
              </a:lnSpc>
              <a:spcBef>
                <a:spcPct val="0"/>
              </a:spcBef>
              <a:buFontTx/>
              <a:buNone/>
              <a:defRPr lang="en-GB" altLang="en-US"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 latinLnBrk="0">
              <a:buFontTx/>
              <a:buNone/>
            </a:pPr>
            <a:r>
              <a:rPr lang="ko-KR" altLang="en-US" sz="3200" b="1">
                <a:solidFill>
                  <a:srgbClr val="4C74CC"/>
                </a:solidFill>
              </a:rPr>
              <a:t>화면설명 </a:t>
            </a:r>
            <a:r>
              <a:rPr lang="en-US" altLang="ko-KR" sz="3200" b="1">
                <a:solidFill>
                  <a:srgbClr val="4C74CC"/>
                </a:solidFill>
              </a:rPr>
              <a:t>– </a:t>
            </a:r>
            <a:r>
              <a:rPr lang="ko-KR" altLang="en-US" sz="3200" b="1">
                <a:solidFill>
                  <a:srgbClr val="4C74CC"/>
                </a:solidFill>
              </a:rPr>
              <a:t>관리자</a:t>
            </a:r>
            <a:r>
              <a:rPr lang="en-US" altLang="ko-KR" sz="3200" b="1">
                <a:solidFill>
                  <a:srgbClr val="4C74CC"/>
                </a:solidFill>
              </a:rPr>
              <a:t>: </a:t>
            </a:r>
            <a:r>
              <a:rPr lang="ko-KR" altLang="en-US" sz="3200" b="1">
                <a:solidFill>
                  <a:srgbClr val="4C74CC"/>
                </a:solidFill>
              </a:rPr>
              <a:t>고객안내</a:t>
            </a:r>
            <a:endParaRPr lang="ko-KR" altLang="en-US" sz="3200" b="1">
              <a:solidFill>
                <a:srgbClr val="4C74CC"/>
              </a:solidFill>
            </a:endParaRPr>
          </a:p>
          <a:p>
            <a:pPr marL="0" indent="0" latinLnBrk="0">
              <a:buFontTx/>
              <a:buNone/>
            </a:pPr>
            <a:r>
              <a:rPr lang="en-US" altLang="ko-KR" sz="2400" b="1">
                <a:solidFill>
                  <a:srgbClr val="4C74CC"/>
                </a:solidFill>
              </a:rPr>
              <a:t>(</a:t>
            </a:r>
            <a:r>
              <a:rPr lang="ko-KR" altLang="en-US" sz="2400" b="1">
                <a:solidFill>
                  <a:srgbClr val="4C74CC"/>
                </a:solidFill>
              </a:rPr>
              <a:t>유실물 </a:t>
            </a:r>
            <a:r>
              <a:rPr lang="ko-KR" altLang="en-US" sz="2400" b="1">
                <a:solidFill>
                  <a:srgbClr val="4C74CC"/>
                </a:solidFill>
              </a:rPr>
              <a:t>안내 목록</a:t>
            </a:r>
            <a:r>
              <a:rPr lang="en-US" altLang="ko-KR" sz="2400" b="1">
                <a:solidFill>
                  <a:srgbClr val="4C74CC"/>
                </a:solidFill>
              </a:rPr>
              <a:t>)</a:t>
            </a:r>
            <a:endParaRPr lang="ko-KR" altLang="en-US" sz="2400" b="1">
              <a:solidFill>
                <a:srgbClr val="4C74CC"/>
              </a:solidFill>
            </a:endParaRPr>
          </a:p>
        </p:txBody>
      </p:sp>
      <p:cxnSp>
        <p:nvCxnSpPr>
          <p:cNvPr id="63" name="Rect 0"/>
          <p:cNvCxnSpPr/>
          <p:nvPr/>
        </p:nvCxnSpPr>
        <p:spPr>
          <a:xfrm rot="0">
            <a:off x="4355465" y="5166995"/>
            <a:ext cx="635" cy="384810"/>
          </a:xfrm>
          <a:prstGeom prst="straightConnector1"/>
          <a:ln w="38100" cap="flat" cmpd="sng">
            <a:solidFill>
              <a:srgbClr val="4C74CC">
                <a:alpha val="100000"/>
              </a:srgbClr>
            </a:solidFill>
            <a:prstDash val="solid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65" name="Rect 0"/>
          <p:cNvSpPr txBox="1">
            <a:spLocks/>
          </p:cNvSpPr>
          <p:nvPr/>
        </p:nvSpPr>
        <p:spPr>
          <a:xfrm rot="0">
            <a:off x="2978785" y="5589270"/>
            <a:ext cx="6682740" cy="58483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l" latinLnBrk="0">
              <a:buFontTx/>
              <a:buNone/>
            </a:pPr>
            <a:r>
              <a:rPr lang="ko-KR" altLang="en-US" sz="1600" b="1">
                <a:solidFill>
                  <a:srgbClr val="4C74CC"/>
                </a:solidFill>
              </a:rPr>
              <a:t>통합관리팀,</a:t>
            </a:r>
            <a:r>
              <a:rPr lang="ko-KR" altLang="en-US" sz="1600" b="1">
                <a:solidFill>
                  <a:srgbClr val="4C74CC"/>
                </a:solidFill>
              </a:rPr>
              <a:t> 고객안내팀 관리자는</a:t>
            </a:r>
            <a:endParaRPr lang="ko-KR" altLang="en-US" sz="1600" b="1">
              <a:solidFill>
                <a:srgbClr val="4C74CC"/>
              </a:solidFill>
            </a:endParaRPr>
          </a:p>
          <a:p>
            <a:pPr marL="0" indent="0" algn="l" latinLnBrk="0">
              <a:buFontTx/>
              <a:buNone/>
            </a:pPr>
            <a:r>
              <a:rPr lang="ko-KR" altLang="en-US" sz="1600" b="1">
                <a:solidFill>
                  <a:srgbClr val="4C74CC"/>
                </a:solidFill>
              </a:rPr>
              <a:t>현재 화면과 같이 등록 버튼 노출</a:t>
            </a:r>
            <a:endParaRPr lang="ko-KR" altLang="en-US" sz="1600" b="1">
              <a:solidFill>
                <a:srgbClr val="4C74CC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부제목 2">
            <a:extLst>
              <a:ext uri="{FF2B5EF4-FFF2-40B4-BE49-F238E27FC236}">
                <a16:creationId xmlns:a16="http://schemas.microsoft.com/office/drawing/2014/main" id="{50650A82-3AE6-40C4-895B-BFC97EB34E0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77516"/>
          </a:xfrm>
          <a:prstGeom prst="rect">
            <a:avLst/>
          </a:prstGeom>
          <a:solidFill>
            <a:srgbClr val="4C74CC"/>
          </a:solidFill>
        </p:spPr>
        <p:txBody>
          <a:bodyPr vert="horz" lIns="72000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17223EE5-E17A-48C3-94E0-531F3B7CCF52}"/>
              </a:ext>
            </a:extLst>
          </p:cNvPr>
          <p:cNvSpPr txBox="1">
            <a:spLocks/>
          </p:cNvSpPr>
          <p:nvPr/>
        </p:nvSpPr>
        <p:spPr>
          <a:xfrm>
            <a:off x="879515" y="661922"/>
            <a:ext cx="6852780" cy="14554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solidFill>
                  <a:srgbClr val="4C74CC"/>
                </a:solidFill>
              </a:rPr>
              <a:t>화면설명</a:t>
            </a:r>
          </a:p>
        </p:txBody>
      </p:sp>
      <p:pic>
        <p:nvPicPr>
          <p:cNvPr id="5" name="내용 개체 틀 2">
            <a:extLst>
              <a:ext uri="{FF2B5EF4-FFF2-40B4-BE49-F238E27FC236}">
                <a16:creationId xmlns:a16="http://schemas.microsoft.com/office/drawing/2014/main" id="{363A9F17-0C56-4935-A2B1-A0EF63D17F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34921" y="2117411"/>
            <a:ext cx="6522156" cy="3584951"/>
          </a:xfrm>
          <a:prstGeom prst="rect">
            <a:avLst/>
          </a:prstGeom>
          <a:solidFill>
            <a:srgbClr val="F6F2E9"/>
          </a:solidFill>
          <a:ln w="38100">
            <a:solidFill>
              <a:srgbClr val="4C74CC"/>
            </a:solidFill>
          </a:ln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E6E1BF20-1143-4EE9-8918-C5AD0B4E5285}"/>
              </a:ext>
            </a:extLst>
          </p:cNvPr>
          <p:cNvSpPr txBox="1">
            <a:spLocks/>
          </p:cNvSpPr>
          <p:nvPr/>
        </p:nvSpPr>
        <p:spPr>
          <a:xfrm>
            <a:off x="3032953" y="5862178"/>
            <a:ext cx="6126091" cy="8011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3200" b="1" dirty="0">
                <a:solidFill>
                  <a:srgbClr val="4C74CC"/>
                </a:solidFill>
              </a:rPr>
              <a:t>관리자 아이디 </a:t>
            </a:r>
            <a:r>
              <a:rPr lang="en-US" altLang="ko-KR" sz="3200" b="1" dirty="0">
                <a:solidFill>
                  <a:srgbClr val="4C74CC"/>
                </a:solidFill>
              </a:rPr>
              <a:t>&amp; </a:t>
            </a:r>
            <a:r>
              <a:rPr lang="ko-KR" altLang="en-US" sz="3200" b="1" dirty="0">
                <a:solidFill>
                  <a:srgbClr val="4C74CC"/>
                </a:solidFill>
              </a:rPr>
              <a:t>비밀번호 인증</a:t>
            </a:r>
          </a:p>
        </p:txBody>
      </p:sp>
    </p:spTree>
    <p:extLst>
      <p:ext uri="{BB962C8B-B14F-4D97-AF65-F5344CB8AC3E}">
        <p14:creationId xmlns:p14="http://schemas.microsoft.com/office/powerpoint/2010/main" val="2810256040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그림 47" descr="C:/Users/dhehd/AppData/Roaming/PolarisOffice/ETemp/1184_20325200/fImage11173516678145.jpe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745230" y="1605280"/>
            <a:ext cx="7747635" cy="3897630"/>
          </a:xfrm>
          <a:prstGeom prst="rect"/>
          <a:noFill/>
          <a:ln w="38100" cap="flat" cmpd="sng">
            <a:solidFill>
              <a:schemeClr val="accent1">
                <a:alpha val="100000"/>
              </a:schemeClr>
            </a:solidFill>
            <a:prstDash val="solid"/>
            <a:round/>
          </a:ln>
        </p:spPr>
      </p:pic>
      <p:pic>
        <p:nvPicPr>
          <p:cNvPr id="67" name="그림 51" descr="C:/Users/dhehd/AppData/Roaming/PolarisOffice/ETemp/1184_20325200/fImage6093616683281.jpe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93395" y="5320030"/>
            <a:ext cx="7516495" cy="1352550"/>
          </a:xfrm>
          <a:prstGeom prst="rect"/>
          <a:noFill/>
        </p:spPr>
      </p:pic>
      <p:sp>
        <p:nvSpPr>
          <p:cNvPr id="10" name="Rect 0"/>
          <p:cNvSpPr txBox="1">
            <a:spLocks/>
          </p:cNvSpPr>
          <p:nvPr/>
        </p:nvSpPr>
        <p:spPr>
          <a:xfrm rot="0">
            <a:off x="0" y="0"/>
            <a:ext cx="12193905" cy="579120"/>
          </a:xfrm>
          <a:prstGeom prst="rect"/>
          <a:solidFill>
            <a:srgbClr val="4C74CC"/>
          </a:solidFill>
        </p:spPr>
        <p:txBody>
          <a:bodyPr wrap="square" lIns="720090" tIns="45720" rIns="91440" bIns="45720" numCol="1" vert="horz" anchor="ctr">
            <a:normAutofit fontScale="100000" lnSpcReduction="0"/>
          </a:bodyPr>
          <a:lstStyle>
            <a:lvl1pPr marL="228600" indent="-228600" rtl="0" algn="l" defTabSz="914400" eaLnBrk="1" latinLnBrk="1" hangingPunct="1">
              <a:lnSpc>
                <a:spcPct val="90000"/>
              </a:lnSpc>
              <a:spcBef>
                <a:spcPts val="1000"/>
              </a:spcBef>
              <a:buFontTx/>
              <a:buNone/>
              <a:defRPr lang="en-GB" altLang="en-US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rtl="0" algn="l" defTabSz="914400" eaLnBrk="1" latinLnBrk="1" hangingPunct="1" lvl="1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rtl="0" algn="l" defTabSz="914400" eaLnBrk="1" latinLnBrk="1" hangingPunct="1" lvl="2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rtl="0" algn="l" defTabSz="914400" eaLnBrk="1" latinLnBrk="1" hangingPunct="1" lvl="3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rtl="0" algn="l" defTabSz="914400" eaLnBrk="1" latinLnBrk="1" hangingPunct="1" lvl="4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rtl="0" algn="l" defTabSz="914400" eaLnBrk="1" latinLnBrk="1" hangingPunct="1" lvl="5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rtl="0" algn="l" defTabSz="914400" eaLnBrk="1" latinLnBrk="1" hangingPunct="1" lvl="6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rtl="0" algn="l" defTabSz="914400" eaLnBrk="1" latinLnBrk="1" hangingPunct="1" lvl="7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rtl="0" algn="l" defTabSz="914400" eaLnBrk="1" latinLnBrk="1" hangingPunct="1" lvl="8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Tx/>
              <a:buNone/>
            </a:pPr>
            <a:r>
              <a:rPr lang="en-US" altLang="ko-KR" sz="2000">
                <a:solidFill>
                  <a:schemeClr val="bg1"/>
                </a:solidFill>
              </a:rPr>
              <a:t> </a:t>
            </a:r>
            <a:endParaRPr lang="ko-KR" altLang="en-US" sz="2000">
              <a:solidFill>
                <a:schemeClr val="bg1"/>
              </a:solidFill>
            </a:endParaRPr>
          </a:p>
        </p:txBody>
      </p:sp>
      <p:sp>
        <p:nvSpPr>
          <p:cNvPr id="3" name="Rect 0"/>
          <p:cNvSpPr txBox="1">
            <a:spLocks/>
          </p:cNvSpPr>
          <p:nvPr/>
        </p:nvSpPr>
        <p:spPr>
          <a:xfrm rot="0">
            <a:off x="879475" y="661670"/>
            <a:ext cx="10273030" cy="145732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>
            <a:lvl1pPr marL="0" indent="0" rtl="0" algn="l" defTabSz="914400" eaLnBrk="1" latinLnBrk="1" hangingPunct="1">
              <a:lnSpc>
                <a:spcPct val="90000"/>
              </a:lnSpc>
              <a:spcBef>
                <a:spcPct val="0"/>
              </a:spcBef>
              <a:buFontTx/>
              <a:buNone/>
              <a:defRPr lang="en-GB" altLang="en-US"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 latinLnBrk="0">
              <a:buFontTx/>
              <a:buNone/>
            </a:pPr>
            <a:r>
              <a:rPr lang="ko-KR" altLang="en-US" sz="3200" b="1">
                <a:solidFill>
                  <a:srgbClr val="4C74CC"/>
                </a:solidFill>
              </a:rPr>
              <a:t>화면설명 </a:t>
            </a:r>
            <a:r>
              <a:rPr lang="en-US" altLang="ko-KR" sz="3200" b="1">
                <a:solidFill>
                  <a:srgbClr val="4C74CC"/>
                </a:solidFill>
              </a:rPr>
              <a:t>– </a:t>
            </a:r>
            <a:r>
              <a:rPr lang="ko-KR" altLang="en-US" sz="3200" b="1">
                <a:solidFill>
                  <a:srgbClr val="4C74CC"/>
                </a:solidFill>
              </a:rPr>
              <a:t>관리자</a:t>
            </a:r>
            <a:r>
              <a:rPr lang="en-US" altLang="ko-KR" sz="3200" b="1">
                <a:solidFill>
                  <a:srgbClr val="4C74CC"/>
                </a:solidFill>
              </a:rPr>
              <a:t>: </a:t>
            </a:r>
            <a:r>
              <a:rPr lang="ko-KR" altLang="en-US" sz="3200" b="1">
                <a:solidFill>
                  <a:srgbClr val="4C74CC"/>
                </a:solidFill>
              </a:rPr>
              <a:t>고객안내</a:t>
            </a:r>
            <a:endParaRPr lang="ko-KR" altLang="en-US" sz="3200" b="1">
              <a:solidFill>
                <a:srgbClr val="4C74CC"/>
              </a:solidFill>
            </a:endParaRPr>
          </a:p>
          <a:p>
            <a:pPr marL="0" indent="0" latinLnBrk="0">
              <a:buFontTx/>
              <a:buNone/>
            </a:pPr>
            <a:r>
              <a:rPr lang="en-US" altLang="ko-KR" sz="2400" b="1">
                <a:solidFill>
                  <a:srgbClr val="4C74CC"/>
                </a:solidFill>
              </a:rPr>
              <a:t>(</a:t>
            </a:r>
            <a:r>
              <a:rPr lang="ko-KR" altLang="en-US" sz="2400" b="1">
                <a:solidFill>
                  <a:srgbClr val="4C74CC"/>
                </a:solidFill>
              </a:rPr>
              <a:t>유실물 </a:t>
            </a:r>
            <a:r>
              <a:rPr lang="ko-KR" altLang="en-US" sz="2400" b="1">
                <a:solidFill>
                  <a:srgbClr val="4C74CC"/>
                </a:solidFill>
              </a:rPr>
              <a:t>안내 </a:t>
            </a:r>
            <a:r>
              <a:rPr lang="ko-KR" altLang="en-US" sz="2400" b="1">
                <a:solidFill>
                  <a:srgbClr val="4C74CC"/>
                </a:solidFill>
              </a:rPr>
              <a:t>등</a:t>
            </a:r>
            <a:r>
              <a:rPr lang="ko-KR" altLang="en-US" sz="2400" b="1">
                <a:solidFill>
                  <a:srgbClr val="4C74CC"/>
                </a:solidFill>
              </a:rPr>
              <a:t>록</a:t>
            </a:r>
            <a:r>
              <a:rPr lang="en-US" altLang="ko-KR" sz="2400" b="1">
                <a:solidFill>
                  <a:srgbClr val="4C74CC"/>
                </a:solidFill>
              </a:rPr>
              <a:t>)</a:t>
            </a:r>
            <a:endParaRPr lang="ko-KR" altLang="en-US" sz="2400" b="1">
              <a:solidFill>
                <a:srgbClr val="4C74CC"/>
              </a:solidFill>
            </a:endParaRPr>
          </a:p>
        </p:txBody>
      </p:sp>
      <p:cxnSp>
        <p:nvCxnSpPr>
          <p:cNvPr id="63" name="Rect 0"/>
          <p:cNvCxnSpPr/>
          <p:nvPr/>
        </p:nvCxnSpPr>
        <p:spPr>
          <a:xfrm rot="0" flipH="1" flipV="1">
            <a:off x="7239000" y="4533900"/>
            <a:ext cx="241935" cy="495935"/>
          </a:xfrm>
          <a:prstGeom prst="straightConnector1"/>
          <a:ln w="38100" cap="flat" cmpd="sng">
            <a:solidFill>
              <a:srgbClr val="4C74CC">
                <a:alpha val="100000"/>
              </a:srgbClr>
            </a:solidFill>
            <a:prstDash val="solid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65" name="Rect 0"/>
          <p:cNvSpPr txBox="1">
            <a:spLocks/>
          </p:cNvSpPr>
          <p:nvPr/>
        </p:nvSpPr>
        <p:spPr>
          <a:xfrm rot="0">
            <a:off x="4617085" y="3989070"/>
            <a:ext cx="5518150" cy="58483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l" latinLnBrk="0">
              <a:buFontTx/>
              <a:buNone/>
            </a:pPr>
            <a:r>
              <a:rPr lang="ko-KR" altLang="en-US" sz="1600" b="1">
                <a:solidFill>
                  <a:srgbClr val="4C74CC"/>
                </a:solidFill>
              </a:rPr>
              <a:t>제목과 보관장소,</a:t>
            </a:r>
            <a:r>
              <a:rPr lang="ko-KR" altLang="en-US" sz="1600" b="1">
                <a:solidFill>
                  <a:srgbClr val="4C74CC"/>
                </a:solidFill>
              </a:rPr>
              <a:t> 내용을 입력 후 등록 버튼을 클릭 시</a:t>
            </a:r>
            <a:endParaRPr lang="ko-KR" altLang="en-US" sz="1600" b="1">
              <a:solidFill>
                <a:srgbClr val="4C74CC"/>
              </a:solidFill>
            </a:endParaRPr>
          </a:p>
          <a:p>
            <a:pPr marL="0" indent="0" algn="l" latinLnBrk="0">
              <a:buFontTx/>
              <a:buNone/>
            </a:pPr>
            <a:r>
              <a:rPr lang="ko-KR" altLang="en-US" sz="1600" b="1">
                <a:solidFill>
                  <a:srgbClr val="4C74CC"/>
                </a:solidFill>
              </a:rPr>
              <a:t>아래와 같이 </a:t>
            </a:r>
            <a:r>
              <a:rPr lang="ko-KR" altLang="en-US" sz="1600" b="1">
                <a:solidFill>
                  <a:srgbClr val="4C74CC"/>
                </a:solidFill>
              </a:rPr>
              <a:t>D</a:t>
            </a:r>
            <a:r>
              <a:rPr lang="ko-KR" altLang="en-US" sz="1600" b="1">
                <a:solidFill>
                  <a:srgbClr val="4C74CC"/>
                </a:solidFill>
              </a:rPr>
              <a:t>B 저장</a:t>
            </a:r>
            <a:endParaRPr lang="ko-KR" altLang="en-US" sz="1600" b="1">
              <a:solidFill>
                <a:srgbClr val="4C74CC"/>
              </a:solidFill>
            </a:endParaRPr>
          </a:p>
        </p:txBody>
      </p:sp>
      <p:cxnSp>
        <p:nvCxnSpPr>
          <p:cNvPr id="68" name="도형 52"/>
          <p:cNvCxnSpPr/>
          <p:nvPr/>
        </p:nvCxnSpPr>
        <p:spPr>
          <a:xfrm rot="0">
            <a:off x="6184900" y="4552315"/>
            <a:ext cx="635" cy="1638935"/>
          </a:xfrm>
          <a:prstGeom prst="straightConnector1"/>
          <a:ln w="38100" cap="flat" cmpd="sng">
            <a:solidFill>
              <a:srgbClr val="FF0000">
                <a:alpha val="100000"/>
              </a:srgbClr>
            </a:solidFill>
            <a:prstDash val="solid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그림 54" descr="C:/Users/dhehd/AppData/Roaming/PolarisOffice/ETemp/1184_20325200/fImage10812716786827.jpe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704465" y="1945640"/>
            <a:ext cx="8533130" cy="4314190"/>
          </a:xfrm>
          <a:prstGeom prst="rect"/>
          <a:noFill/>
          <a:ln w="38100" cap="flat" cmpd="sng">
            <a:solidFill>
              <a:schemeClr val="accent1">
                <a:alpha val="100000"/>
              </a:schemeClr>
            </a:solidFill>
            <a:prstDash val="solid"/>
            <a:round/>
          </a:ln>
        </p:spPr>
      </p:pic>
      <p:sp>
        <p:nvSpPr>
          <p:cNvPr id="10" name="Rect 0"/>
          <p:cNvSpPr txBox="1">
            <a:spLocks/>
          </p:cNvSpPr>
          <p:nvPr/>
        </p:nvSpPr>
        <p:spPr>
          <a:xfrm rot="0">
            <a:off x="0" y="0"/>
            <a:ext cx="12193905" cy="579120"/>
          </a:xfrm>
          <a:prstGeom prst="rect"/>
          <a:solidFill>
            <a:srgbClr val="4C74CC"/>
          </a:solidFill>
        </p:spPr>
        <p:txBody>
          <a:bodyPr wrap="square" lIns="720090" tIns="45720" rIns="91440" bIns="45720" numCol="1" vert="horz" anchor="ctr">
            <a:normAutofit fontScale="100000" lnSpcReduction="0"/>
          </a:bodyPr>
          <a:lstStyle>
            <a:lvl1pPr marL="228600" indent="-228600" rtl="0" algn="l" defTabSz="914400" eaLnBrk="1" latinLnBrk="1" hangingPunct="1">
              <a:lnSpc>
                <a:spcPct val="90000"/>
              </a:lnSpc>
              <a:spcBef>
                <a:spcPts val="1000"/>
              </a:spcBef>
              <a:buFontTx/>
              <a:buNone/>
              <a:defRPr lang="en-GB" altLang="en-US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rtl="0" algn="l" defTabSz="914400" eaLnBrk="1" latinLnBrk="1" hangingPunct="1" lvl="1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rtl="0" algn="l" defTabSz="914400" eaLnBrk="1" latinLnBrk="1" hangingPunct="1" lvl="2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rtl="0" algn="l" defTabSz="914400" eaLnBrk="1" latinLnBrk="1" hangingPunct="1" lvl="3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rtl="0" algn="l" defTabSz="914400" eaLnBrk="1" latinLnBrk="1" hangingPunct="1" lvl="4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rtl="0" algn="l" defTabSz="914400" eaLnBrk="1" latinLnBrk="1" hangingPunct="1" lvl="5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rtl="0" algn="l" defTabSz="914400" eaLnBrk="1" latinLnBrk="1" hangingPunct="1" lvl="6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rtl="0" algn="l" defTabSz="914400" eaLnBrk="1" latinLnBrk="1" hangingPunct="1" lvl="7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rtl="0" algn="l" defTabSz="914400" eaLnBrk="1" latinLnBrk="1" hangingPunct="1" lvl="8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Tx/>
              <a:buNone/>
            </a:pPr>
            <a:r>
              <a:rPr lang="en-US" altLang="ko-KR" sz="2000">
                <a:solidFill>
                  <a:schemeClr val="bg1"/>
                </a:solidFill>
              </a:rPr>
              <a:t> </a:t>
            </a:r>
            <a:endParaRPr lang="ko-KR" altLang="en-US" sz="2000">
              <a:solidFill>
                <a:schemeClr val="bg1"/>
              </a:solidFill>
            </a:endParaRPr>
          </a:p>
        </p:txBody>
      </p:sp>
      <p:sp>
        <p:nvSpPr>
          <p:cNvPr id="3" name="Rect 0"/>
          <p:cNvSpPr txBox="1">
            <a:spLocks/>
          </p:cNvSpPr>
          <p:nvPr/>
        </p:nvSpPr>
        <p:spPr>
          <a:xfrm rot="0">
            <a:off x="879475" y="661670"/>
            <a:ext cx="10273030" cy="145732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>
            <a:lvl1pPr marL="0" indent="0" rtl="0" algn="l" defTabSz="914400" eaLnBrk="1" latinLnBrk="1" hangingPunct="1">
              <a:lnSpc>
                <a:spcPct val="90000"/>
              </a:lnSpc>
              <a:spcBef>
                <a:spcPct val="0"/>
              </a:spcBef>
              <a:buFontTx/>
              <a:buNone/>
              <a:defRPr lang="en-GB" altLang="en-US"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 latinLnBrk="0">
              <a:buFontTx/>
              <a:buNone/>
            </a:pPr>
            <a:r>
              <a:rPr lang="ko-KR" altLang="en-US" sz="3200" b="1">
                <a:solidFill>
                  <a:srgbClr val="4C74CC"/>
                </a:solidFill>
              </a:rPr>
              <a:t>화면설명 </a:t>
            </a:r>
            <a:r>
              <a:rPr lang="en-US" altLang="ko-KR" sz="3200" b="1">
                <a:solidFill>
                  <a:srgbClr val="4C74CC"/>
                </a:solidFill>
              </a:rPr>
              <a:t>– </a:t>
            </a:r>
            <a:r>
              <a:rPr lang="ko-KR" altLang="en-US" sz="3200" b="1">
                <a:solidFill>
                  <a:srgbClr val="4C74CC"/>
                </a:solidFill>
              </a:rPr>
              <a:t>관리자</a:t>
            </a:r>
            <a:r>
              <a:rPr lang="en-US" altLang="ko-KR" sz="3200" b="1">
                <a:solidFill>
                  <a:srgbClr val="4C74CC"/>
                </a:solidFill>
              </a:rPr>
              <a:t>: </a:t>
            </a:r>
            <a:r>
              <a:rPr lang="ko-KR" altLang="en-US" sz="3200" b="1">
                <a:solidFill>
                  <a:srgbClr val="4C74CC"/>
                </a:solidFill>
              </a:rPr>
              <a:t>고객안내</a:t>
            </a:r>
            <a:endParaRPr lang="ko-KR" altLang="en-US" sz="3200" b="1">
              <a:solidFill>
                <a:srgbClr val="4C74CC"/>
              </a:solidFill>
            </a:endParaRPr>
          </a:p>
          <a:p>
            <a:pPr marL="0" indent="0" latinLnBrk="0">
              <a:buFontTx/>
              <a:buNone/>
            </a:pPr>
            <a:r>
              <a:rPr lang="en-US" altLang="ko-KR" sz="2400" b="1">
                <a:solidFill>
                  <a:srgbClr val="4C74CC"/>
                </a:solidFill>
              </a:rPr>
              <a:t>(</a:t>
            </a:r>
            <a:r>
              <a:rPr lang="ko-KR" altLang="en-US" sz="2400" b="1">
                <a:solidFill>
                  <a:srgbClr val="4C74CC"/>
                </a:solidFill>
              </a:rPr>
              <a:t>유실물 </a:t>
            </a:r>
            <a:r>
              <a:rPr lang="ko-KR" altLang="en-US" sz="2400" b="1">
                <a:solidFill>
                  <a:srgbClr val="4C74CC"/>
                </a:solidFill>
              </a:rPr>
              <a:t>안내 </a:t>
            </a:r>
            <a:r>
              <a:rPr lang="ko-KR" altLang="en-US" sz="2400" b="1">
                <a:solidFill>
                  <a:srgbClr val="4C74CC"/>
                </a:solidFill>
              </a:rPr>
              <a:t>상세정보</a:t>
            </a:r>
            <a:r>
              <a:rPr lang="en-US" altLang="ko-KR" sz="2400" b="1">
                <a:solidFill>
                  <a:srgbClr val="4C74CC"/>
                </a:solidFill>
              </a:rPr>
              <a:t>)</a:t>
            </a:r>
            <a:endParaRPr lang="ko-KR" altLang="en-US" sz="2400" b="1">
              <a:solidFill>
                <a:srgbClr val="4C74CC"/>
              </a:solidFill>
            </a:endParaRPr>
          </a:p>
        </p:txBody>
      </p:sp>
      <p:cxnSp>
        <p:nvCxnSpPr>
          <p:cNvPr id="63" name="Rect 0"/>
          <p:cNvCxnSpPr/>
          <p:nvPr/>
        </p:nvCxnSpPr>
        <p:spPr>
          <a:xfrm rot="0">
            <a:off x="4491355" y="4768850"/>
            <a:ext cx="635" cy="471170"/>
          </a:xfrm>
          <a:prstGeom prst="straightConnector1"/>
          <a:ln w="38100" cap="flat" cmpd="sng">
            <a:solidFill>
              <a:srgbClr val="4C74CC">
                <a:alpha val="100000"/>
              </a:srgbClr>
            </a:solidFill>
            <a:prstDash val="solid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65" name="Rect 0"/>
          <p:cNvSpPr txBox="1">
            <a:spLocks/>
          </p:cNvSpPr>
          <p:nvPr/>
        </p:nvSpPr>
        <p:spPr>
          <a:xfrm rot="0">
            <a:off x="2940685" y="5322570"/>
            <a:ext cx="5518150" cy="58483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l" latinLnBrk="0">
              <a:buFontTx/>
              <a:buNone/>
            </a:pPr>
            <a:r>
              <a:rPr lang="ko-KR" altLang="en-US" sz="1600" b="1">
                <a:solidFill>
                  <a:srgbClr val="4C74CC"/>
                </a:solidFill>
              </a:rPr>
              <a:t>통합관리팀,</a:t>
            </a:r>
            <a:r>
              <a:rPr lang="ko-KR" altLang="en-US" sz="1600" b="1">
                <a:solidFill>
                  <a:srgbClr val="4C74CC"/>
                </a:solidFill>
              </a:rPr>
              <a:t> 고객안내팀 관리자는</a:t>
            </a:r>
            <a:endParaRPr lang="ko-KR" altLang="en-US" sz="1600" b="1">
              <a:solidFill>
                <a:srgbClr val="4C74CC"/>
              </a:solidFill>
            </a:endParaRPr>
          </a:p>
          <a:p>
            <a:pPr marL="0" indent="0" algn="l" latinLnBrk="0">
              <a:buFontTx/>
              <a:buNone/>
            </a:pPr>
            <a:r>
              <a:rPr lang="ko-KR" altLang="en-US" sz="1600" b="1">
                <a:solidFill>
                  <a:srgbClr val="4C74CC"/>
                </a:solidFill>
              </a:rPr>
              <a:t>삭제 버튼</a:t>
            </a:r>
            <a:r>
              <a:rPr lang="ko-KR" altLang="en-US" sz="1600" b="1">
                <a:solidFill>
                  <a:srgbClr val="4C74CC"/>
                </a:solidFill>
              </a:rPr>
              <a:t> </a:t>
            </a:r>
            <a:r>
              <a:rPr lang="ko-KR" altLang="en-US" sz="1600" b="1">
                <a:solidFill>
                  <a:srgbClr val="4C74CC"/>
                </a:solidFill>
              </a:rPr>
              <a:t>노출</a:t>
            </a:r>
            <a:endParaRPr lang="ko-KR" altLang="en-US" sz="1600" b="1">
              <a:solidFill>
                <a:srgbClr val="4C74CC"/>
              </a:solidFill>
            </a:endParaRPr>
          </a:p>
        </p:txBody>
      </p:sp>
      <p:cxnSp>
        <p:nvCxnSpPr>
          <p:cNvPr id="67" name="도형 60"/>
          <p:cNvCxnSpPr/>
          <p:nvPr/>
        </p:nvCxnSpPr>
        <p:spPr>
          <a:xfrm rot="0">
            <a:off x="9387205" y="4768850"/>
            <a:ext cx="635" cy="471170"/>
          </a:xfrm>
          <a:prstGeom prst="straightConnector1"/>
          <a:ln w="38100" cap="flat" cmpd="sng">
            <a:solidFill>
              <a:srgbClr val="4C74CC">
                <a:alpha val="100000"/>
              </a:srgbClr>
            </a:solidFill>
            <a:prstDash val="solid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68" name="텍스트 상자 61"/>
          <p:cNvSpPr txBox="1">
            <a:spLocks/>
          </p:cNvSpPr>
          <p:nvPr/>
        </p:nvSpPr>
        <p:spPr>
          <a:xfrm rot="0">
            <a:off x="7123430" y="5322570"/>
            <a:ext cx="2712085" cy="33845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l" latinLnBrk="0">
              <a:buFontTx/>
              <a:buNone/>
            </a:pPr>
            <a:r>
              <a:rPr lang="ko-KR" altLang="en-US" sz="1600" b="1">
                <a:solidFill>
                  <a:srgbClr val="4C74CC"/>
                </a:solidFill>
              </a:rPr>
              <a:t>유실물 </a:t>
            </a:r>
            <a:r>
              <a:rPr lang="ko-KR" altLang="en-US" sz="1600" b="1">
                <a:solidFill>
                  <a:srgbClr val="4C74CC"/>
                </a:solidFill>
              </a:rPr>
              <a:t>안내 목록</a:t>
            </a:r>
            <a:r>
              <a:rPr lang="ko-KR" altLang="en-US" sz="1600" b="1">
                <a:solidFill>
                  <a:srgbClr val="4C74CC"/>
                </a:solidFill>
              </a:rPr>
              <a:t>으로 이동</a:t>
            </a:r>
            <a:endParaRPr lang="ko-KR" altLang="en-US" sz="1600" b="1">
              <a:solidFill>
                <a:srgbClr val="4C74CC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그림 62" descr="C:/Users/dhehd/AppData/Roaming/PolarisOffice/ETemp/1184_20325200/fImage10607916919961.jpe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689860" y="1944370"/>
            <a:ext cx="8651875" cy="4301490"/>
          </a:xfrm>
          <a:prstGeom prst="rect"/>
          <a:noFill/>
          <a:ln w="38100" cap="flat" cmpd="sng">
            <a:solidFill>
              <a:schemeClr val="accent1">
                <a:alpha val="100000"/>
              </a:schemeClr>
            </a:solidFill>
            <a:prstDash val="solid"/>
            <a:round/>
          </a:ln>
        </p:spPr>
      </p:pic>
      <p:sp>
        <p:nvSpPr>
          <p:cNvPr id="10" name="Rect 0"/>
          <p:cNvSpPr txBox="1">
            <a:spLocks/>
          </p:cNvSpPr>
          <p:nvPr/>
        </p:nvSpPr>
        <p:spPr>
          <a:xfrm rot="0">
            <a:off x="0" y="0"/>
            <a:ext cx="12193905" cy="579120"/>
          </a:xfrm>
          <a:prstGeom prst="rect"/>
          <a:solidFill>
            <a:srgbClr val="4C74CC"/>
          </a:solidFill>
        </p:spPr>
        <p:txBody>
          <a:bodyPr wrap="square" lIns="720090" tIns="45720" rIns="91440" bIns="45720" numCol="1" vert="horz" anchor="ctr">
            <a:normAutofit fontScale="100000" lnSpcReduction="0"/>
          </a:bodyPr>
          <a:lstStyle>
            <a:lvl1pPr marL="228600" indent="-228600" rtl="0" algn="l" defTabSz="914400" eaLnBrk="1" latinLnBrk="1" hangingPunct="1">
              <a:lnSpc>
                <a:spcPct val="90000"/>
              </a:lnSpc>
              <a:spcBef>
                <a:spcPts val="1000"/>
              </a:spcBef>
              <a:buFontTx/>
              <a:buNone/>
              <a:defRPr lang="en-GB" altLang="en-US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rtl="0" algn="l" defTabSz="914400" eaLnBrk="1" latinLnBrk="1" hangingPunct="1" lvl="1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rtl="0" algn="l" defTabSz="914400" eaLnBrk="1" latinLnBrk="1" hangingPunct="1" lvl="2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rtl="0" algn="l" defTabSz="914400" eaLnBrk="1" latinLnBrk="1" hangingPunct="1" lvl="3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rtl="0" algn="l" defTabSz="914400" eaLnBrk="1" latinLnBrk="1" hangingPunct="1" lvl="4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rtl="0" algn="l" defTabSz="914400" eaLnBrk="1" latinLnBrk="1" hangingPunct="1" lvl="5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rtl="0" algn="l" defTabSz="914400" eaLnBrk="1" latinLnBrk="1" hangingPunct="1" lvl="6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rtl="0" algn="l" defTabSz="914400" eaLnBrk="1" latinLnBrk="1" hangingPunct="1" lvl="7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rtl="0" algn="l" defTabSz="914400" eaLnBrk="1" latinLnBrk="1" hangingPunct="1" lvl="8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Tx/>
              <a:buNone/>
            </a:pPr>
            <a:r>
              <a:rPr lang="en-US" altLang="ko-KR" sz="2000">
                <a:solidFill>
                  <a:schemeClr val="bg1"/>
                </a:solidFill>
              </a:rPr>
              <a:t> </a:t>
            </a:r>
            <a:endParaRPr lang="ko-KR" altLang="en-US" sz="2000">
              <a:solidFill>
                <a:schemeClr val="bg1"/>
              </a:solidFill>
            </a:endParaRPr>
          </a:p>
        </p:txBody>
      </p:sp>
      <p:sp>
        <p:nvSpPr>
          <p:cNvPr id="3" name="Rect 0"/>
          <p:cNvSpPr txBox="1">
            <a:spLocks/>
          </p:cNvSpPr>
          <p:nvPr/>
        </p:nvSpPr>
        <p:spPr>
          <a:xfrm rot="0">
            <a:off x="879475" y="661670"/>
            <a:ext cx="10273030" cy="145732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>
            <a:lvl1pPr marL="0" indent="0" rtl="0" algn="l" defTabSz="914400" eaLnBrk="1" latinLnBrk="1" hangingPunct="1">
              <a:lnSpc>
                <a:spcPct val="90000"/>
              </a:lnSpc>
              <a:spcBef>
                <a:spcPct val="0"/>
              </a:spcBef>
              <a:buFontTx/>
              <a:buNone/>
              <a:defRPr lang="en-GB" altLang="en-US"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 latinLnBrk="0">
              <a:buFontTx/>
              <a:buNone/>
            </a:pPr>
            <a:r>
              <a:rPr lang="ko-KR" altLang="en-US" sz="3200" b="1">
                <a:solidFill>
                  <a:srgbClr val="4C74CC"/>
                </a:solidFill>
              </a:rPr>
              <a:t>화면설명 </a:t>
            </a:r>
            <a:r>
              <a:rPr lang="en-US" altLang="ko-KR" sz="3200" b="1">
                <a:solidFill>
                  <a:srgbClr val="4C74CC"/>
                </a:solidFill>
              </a:rPr>
              <a:t>– </a:t>
            </a:r>
            <a:r>
              <a:rPr lang="ko-KR" altLang="en-US" sz="3200" b="1">
                <a:solidFill>
                  <a:srgbClr val="4C74CC"/>
                </a:solidFill>
              </a:rPr>
              <a:t>관리자</a:t>
            </a:r>
            <a:r>
              <a:rPr lang="en-US" altLang="ko-KR" sz="3200" b="1">
                <a:solidFill>
                  <a:srgbClr val="4C74CC"/>
                </a:solidFill>
              </a:rPr>
              <a:t>: </a:t>
            </a:r>
            <a:r>
              <a:rPr lang="ko-KR" altLang="en-US" sz="3200" b="1">
                <a:solidFill>
                  <a:srgbClr val="4C74CC"/>
                </a:solidFill>
              </a:rPr>
              <a:t>고객안내</a:t>
            </a:r>
            <a:endParaRPr lang="ko-KR" altLang="en-US" sz="3200" b="1">
              <a:solidFill>
                <a:srgbClr val="4C74CC"/>
              </a:solidFill>
            </a:endParaRPr>
          </a:p>
          <a:p>
            <a:pPr marL="0" indent="0" latinLnBrk="0">
              <a:buFontTx/>
              <a:buNone/>
            </a:pPr>
            <a:r>
              <a:rPr lang="en-US" altLang="ko-KR" sz="2400" b="1">
                <a:solidFill>
                  <a:srgbClr val="4C74CC"/>
                </a:solidFill>
              </a:rPr>
              <a:t>(</a:t>
            </a:r>
            <a:r>
              <a:rPr lang="ko-KR" altLang="en-US" sz="2400" b="1">
                <a:solidFill>
                  <a:srgbClr val="4C74CC"/>
                </a:solidFill>
              </a:rPr>
              <a:t>유실물 </a:t>
            </a:r>
            <a:r>
              <a:rPr lang="ko-KR" altLang="en-US" sz="2400" b="1">
                <a:solidFill>
                  <a:srgbClr val="4C74CC"/>
                </a:solidFill>
              </a:rPr>
              <a:t>안내 </a:t>
            </a:r>
            <a:r>
              <a:rPr lang="ko-KR" altLang="en-US" sz="2400" b="1">
                <a:solidFill>
                  <a:srgbClr val="4C74CC"/>
                </a:solidFill>
              </a:rPr>
              <a:t>삭제</a:t>
            </a:r>
            <a:r>
              <a:rPr lang="en-US" altLang="ko-KR" sz="2400" b="1">
                <a:solidFill>
                  <a:srgbClr val="4C74CC"/>
                </a:solidFill>
              </a:rPr>
              <a:t>)</a:t>
            </a:r>
            <a:endParaRPr lang="ko-KR" altLang="en-US" sz="2400" b="1">
              <a:solidFill>
                <a:srgbClr val="4C74CC"/>
              </a:solidFill>
            </a:endParaRPr>
          </a:p>
        </p:txBody>
      </p:sp>
      <p:cxnSp>
        <p:nvCxnSpPr>
          <p:cNvPr id="63" name="Rect 0"/>
          <p:cNvCxnSpPr/>
          <p:nvPr/>
        </p:nvCxnSpPr>
        <p:spPr>
          <a:xfrm rot="0">
            <a:off x="4491355" y="4768850"/>
            <a:ext cx="635" cy="471170"/>
          </a:xfrm>
          <a:prstGeom prst="straightConnector1"/>
          <a:ln w="38100" cap="flat" cmpd="sng">
            <a:solidFill>
              <a:srgbClr val="4C74CC">
                <a:alpha val="100000"/>
              </a:srgbClr>
            </a:solidFill>
            <a:prstDash val="solid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65" name="Rect 0"/>
          <p:cNvSpPr txBox="1">
            <a:spLocks/>
          </p:cNvSpPr>
          <p:nvPr/>
        </p:nvSpPr>
        <p:spPr>
          <a:xfrm rot="0">
            <a:off x="2940685" y="5322570"/>
            <a:ext cx="5518150" cy="58483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l" latinLnBrk="0">
              <a:buFontTx/>
              <a:buNone/>
            </a:pPr>
            <a:r>
              <a:rPr lang="ko-KR" altLang="en-US" sz="1600" b="1">
                <a:solidFill>
                  <a:srgbClr val="4C74CC"/>
                </a:solidFill>
              </a:rPr>
              <a:t>삭제 </a:t>
            </a:r>
            <a:r>
              <a:rPr lang="ko-KR" altLang="en-US" sz="1600" b="1">
                <a:solidFill>
                  <a:srgbClr val="4C74CC"/>
                </a:solidFill>
              </a:rPr>
              <a:t>버튼 클릭 시 화면과 같이</a:t>
            </a:r>
            <a:r>
              <a:rPr lang="ko-KR" altLang="en-US" sz="1600" b="1">
                <a:solidFill>
                  <a:srgbClr val="4C74CC"/>
                </a:solidFill>
              </a:rPr>
              <a:t> </a:t>
            </a:r>
            <a:r>
              <a:rPr lang="ko-KR" altLang="en-US" sz="1600" b="1">
                <a:solidFill>
                  <a:srgbClr val="4C74CC"/>
                </a:solidFill>
              </a:rPr>
              <a:t>alert();가 출력되고</a:t>
            </a:r>
            <a:endParaRPr lang="ko-KR" altLang="en-US" sz="1600" b="1">
              <a:solidFill>
                <a:srgbClr val="4C74CC"/>
              </a:solidFill>
            </a:endParaRPr>
          </a:p>
          <a:p>
            <a:pPr marL="0" indent="0" algn="l" latinLnBrk="0">
              <a:buFontTx/>
              <a:buNone/>
            </a:pPr>
            <a:r>
              <a:rPr lang="ko-KR" altLang="en-US" sz="1600" b="1">
                <a:solidFill>
                  <a:srgbClr val="4C74CC"/>
                </a:solidFill>
              </a:rPr>
              <a:t>확인 버튼 클릭 시 게시글 삭제</a:t>
            </a:r>
            <a:endParaRPr lang="ko-KR" altLang="en-US" sz="1600" b="1">
              <a:solidFill>
                <a:srgbClr val="4C74CC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그림 66" descr="C:/Users/dhehd/AppData/Roaming/PolarisOffice/ETemp/1184_20325200/fImage1161621698491.jpe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187575" y="1967230"/>
            <a:ext cx="9156065" cy="4290060"/>
          </a:xfrm>
          <a:prstGeom prst="rect"/>
          <a:noFill/>
          <a:ln w="38100" cap="flat" cmpd="sng">
            <a:solidFill>
              <a:schemeClr val="accent1">
                <a:alpha val="100000"/>
              </a:schemeClr>
            </a:solidFill>
            <a:prstDash val="solid"/>
            <a:round/>
          </a:ln>
        </p:spPr>
      </p:pic>
      <p:sp>
        <p:nvSpPr>
          <p:cNvPr id="10" name="Rect 0"/>
          <p:cNvSpPr txBox="1">
            <a:spLocks/>
          </p:cNvSpPr>
          <p:nvPr/>
        </p:nvSpPr>
        <p:spPr>
          <a:xfrm rot="0">
            <a:off x="0" y="0"/>
            <a:ext cx="12193905" cy="579120"/>
          </a:xfrm>
          <a:prstGeom prst="rect"/>
          <a:solidFill>
            <a:srgbClr val="4C74CC"/>
          </a:solidFill>
        </p:spPr>
        <p:txBody>
          <a:bodyPr wrap="square" lIns="720090" tIns="45720" rIns="91440" bIns="45720" numCol="1" vert="horz" anchor="ctr">
            <a:normAutofit fontScale="100000" lnSpcReduction="0"/>
          </a:bodyPr>
          <a:lstStyle>
            <a:lvl1pPr marL="228600" indent="-228600" rtl="0" algn="l" defTabSz="914400" eaLnBrk="1" latinLnBrk="1" hangingPunct="1">
              <a:lnSpc>
                <a:spcPct val="90000"/>
              </a:lnSpc>
              <a:spcBef>
                <a:spcPts val="1000"/>
              </a:spcBef>
              <a:buFontTx/>
              <a:buNone/>
              <a:defRPr lang="en-GB" altLang="en-US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rtl="0" algn="l" defTabSz="914400" eaLnBrk="1" latinLnBrk="1" hangingPunct="1" lvl="1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rtl="0" algn="l" defTabSz="914400" eaLnBrk="1" latinLnBrk="1" hangingPunct="1" lvl="2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rtl="0" algn="l" defTabSz="914400" eaLnBrk="1" latinLnBrk="1" hangingPunct="1" lvl="3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rtl="0" algn="l" defTabSz="914400" eaLnBrk="1" latinLnBrk="1" hangingPunct="1" lvl="4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rtl="0" algn="l" defTabSz="914400" eaLnBrk="1" latinLnBrk="1" hangingPunct="1" lvl="5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rtl="0" algn="l" defTabSz="914400" eaLnBrk="1" latinLnBrk="1" hangingPunct="1" lvl="6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rtl="0" algn="l" defTabSz="914400" eaLnBrk="1" latinLnBrk="1" hangingPunct="1" lvl="7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rtl="0" algn="l" defTabSz="914400" eaLnBrk="1" latinLnBrk="1" hangingPunct="1" lvl="8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Tx/>
              <a:buNone/>
            </a:pPr>
            <a:r>
              <a:rPr lang="en-US" altLang="ko-KR" sz="2000">
                <a:solidFill>
                  <a:schemeClr val="bg1"/>
                </a:solidFill>
              </a:rPr>
              <a:t> </a:t>
            </a:r>
            <a:endParaRPr lang="ko-KR" altLang="en-US" sz="2000">
              <a:solidFill>
                <a:schemeClr val="bg1"/>
              </a:solidFill>
            </a:endParaRPr>
          </a:p>
        </p:txBody>
      </p:sp>
      <p:sp>
        <p:nvSpPr>
          <p:cNvPr id="3" name="Rect 0"/>
          <p:cNvSpPr txBox="1">
            <a:spLocks/>
          </p:cNvSpPr>
          <p:nvPr/>
        </p:nvSpPr>
        <p:spPr>
          <a:xfrm rot="0">
            <a:off x="879475" y="661670"/>
            <a:ext cx="10273030" cy="145732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>
            <a:lvl1pPr marL="0" indent="0" rtl="0" algn="l" defTabSz="914400" eaLnBrk="1" latinLnBrk="1" hangingPunct="1">
              <a:lnSpc>
                <a:spcPct val="90000"/>
              </a:lnSpc>
              <a:spcBef>
                <a:spcPct val="0"/>
              </a:spcBef>
              <a:buFontTx/>
              <a:buNone/>
              <a:defRPr lang="en-GB" altLang="en-US"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 latinLnBrk="0">
              <a:buFontTx/>
              <a:buNone/>
            </a:pPr>
            <a:r>
              <a:rPr lang="ko-KR" altLang="en-US" sz="3200" b="1">
                <a:solidFill>
                  <a:srgbClr val="4C74CC"/>
                </a:solidFill>
              </a:rPr>
              <a:t>화면설명 </a:t>
            </a:r>
            <a:r>
              <a:rPr lang="en-US" altLang="ko-KR" sz="3200" b="1">
                <a:solidFill>
                  <a:srgbClr val="4C74CC"/>
                </a:solidFill>
              </a:rPr>
              <a:t>– </a:t>
            </a:r>
            <a:r>
              <a:rPr lang="ko-KR" altLang="en-US" sz="3200" b="1">
                <a:solidFill>
                  <a:srgbClr val="4C74CC"/>
                </a:solidFill>
              </a:rPr>
              <a:t>관리자</a:t>
            </a:r>
            <a:r>
              <a:rPr lang="en-US" altLang="ko-KR" sz="3200" b="1">
                <a:solidFill>
                  <a:srgbClr val="4C74CC"/>
                </a:solidFill>
              </a:rPr>
              <a:t>: </a:t>
            </a:r>
            <a:r>
              <a:rPr lang="ko-KR" altLang="en-US" sz="3200" b="1">
                <a:solidFill>
                  <a:srgbClr val="4C74CC"/>
                </a:solidFill>
              </a:rPr>
              <a:t>고객안내</a:t>
            </a:r>
            <a:endParaRPr lang="ko-KR" altLang="en-US" sz="3200" b="1">
              <a:solidFill>
                <a:srgbClr val="4C74CC"/>
              </a:solidFill>
            </a:endParaRPr>
          </a:p>
          <a:p>
            <a:pPr marL="0" indent="0" latinLnBrk="0">
              <a:buFontTx/>
              <a:buNone/>
            </a:pPr>
            <a:r>
              <a:rPr lang="en-US" altLang="ko-KR" sz="2400" b="1">
                <a:solidFill>
                  <a:srgbClr val="4C74CC"/>
                </a:solidFill>
              </a:rPr>
              <a:t>(</a:t>
            </a:r>
            <a:r>
              <a:rPr lang="ko-KR" altLang="ko-KR" sz="2400" b="1">
                <a:solidFill>
                  <a:srgbClr val="4C74CC"/>
                </a:solidFill>
              </a:rPr>
              <a:t>Q</a:t>
            </a:r>
            <a:r>
              <a:rPr lang="ko-KR" altLang="ko-KR" sz="2400" b="1">
                <a:solidFill>
                  <a:srgbClr val="4C74CC"/>
                </a:solidFill>
              </a:rPr>
              <a:t>&amp;A 상세정보</a:t>
            </a:r>
            <a:r>
              <a:rPr lang="en-US" altLang="ko-KR" sz="2400" b="1">
                <a:solidFill>
                  <a:srgbClr val="4C74CC"/>
                </a:solidFill>
              </a:rPr>
              <a:t>)</a:t>
            </a:r>
            <a:endParaRPr lang="ko-KR" altLang="en-US" sz="2400" b="1">
              <a:solidFill>
                <a:srgbClr val="4C74CC"/>
              </a:solidFill>
            </a:endParaRPr>
          </a:p>
        </p:txBody>
      </p:sp>
      <p:cxnSp>
        <p:nvCxnSpPr>
          <p:cNvPr id="63" name="Rect 0"/>
          <p:cNvCxnSpPr/>
          <p:nvPr/>
        </p:nvCxnSpPr>
        <p:spPr>
          <a:xfrm rot="0">
            <a:off x="9319895" y="4502150"/>
            <a:ext cx="635" cy="471170"/>
          </a:xfrm>
          <a:prstGeom prst="straightConnector1"/>
          <a:ln w="38100" cap="flat" cmpd="sng">
            <a:solidFill>
              <a:srgbClr val="4C74CC">
                <a:alpha val="100000"/>
              </a:srgbClr>
            </a:solidFill>
            <a:prstDash val="solid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65" name="Rect 0"/>
          <p:cNvSpPr txBox="1">
            <a:spLocks/>
          </p:cNvSpPr>
          <p:nvPr/>
        </p:nvSpPr>
        <p:spPr>
          <a:xfrm rot="0">
            <a:off x="2292985" y="5589270"/>
            <a:ext cx="5518150" cy="58483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l" latinLnBrk="0">
              <a:buFontTx/>
              <a:buNone/>
            </a:pPr>
            <a:r>
              <a:rPr lang="ko-KR" altLang="en-US" sz="1600" b="1">
                <a:solidFill>
                  <a:srgbClr val="4C74CC"/>
                </a:solidFill>
              </a:rPr>
              <a:t>통합관리팀,</a:t>
            </a:r>
            <a:r>
              <a:rPr lang="ko-KR" altLang="en-US" sz="1600" b="1">
                <a:solidFill>
                  <a:srgbClr val="4C74CC"/>
                </a:solidFill>
              </a:rPr>
              <a:t> 고객안내팀 관리자는</a:t>
            </a:r>
            <a:r>
              <a:rPr lang="ko-KR" altLang="en-US" sz="1600" b="1">
                <a:solidFill>
                  <a:srgbClr val="4C74CC"/>
                </a:solidFill>
              </a:rPr>
              <a:t> </a:t>
            </a:r>
            <a:r>
              <a:rPr lang="ko-KR" altLang="en-US" sz="1600" b="1">
                <a:solidFill>
                  <a:srgbClr val="4C74CC"/>
                </a:solidFill>
              </a:rPr>
              <a:t>수정이 제한되고 </a:t>
            </a:r>
            <a:endParaRPr lang="ko-KR" altLang="en-US" sz="1600" b="1">
              <a:solidFill>
                <a:srgbClr val="4C74CC"/>
              </a:solidFill>
            </a:endParaRPr>
          </a:p>
          <a:p>
            <a:pPr marL="0" indent="0" algn="l" latinLnBrk="0">
              <a:buFontTx/>
              <a:buNone/>
            </a:pPr>
            <a:r>
              <a:rPr lang="ko-KR" altLang="en-US" sz="1600" b="1">
                <a:solidFill>
                  <a:srgbClr val="4C74CC"/>
                </a:solidFill>
              </a:rPr>
              <a:t>삭제만 가능하여, 삭제 버튼만 노출</a:t>
            </a:r>
            <a:endParaRPr lang="ko-KR" altLang="en-US" sz="1600" b="1">
              <a:solidFill>
                <a:srgbClr val="4C74CC"/>
              </a:solidFill>
            </a:endParaRPr>
          </a:p>
        </p:txBody>
      </p:sp>
      <p:cxnSp>
        <p:nvCxnSpPr>
          <p:cNvPr id="67" name="도형 70"/>
          <p:cNvCxnSpPr/>
          <p:nvPr/>
        </p:nvCxnSpPr>
        <p:spPr>
          <a:xfrm rot="5400000">
            <a:off x="3032125" y="4651375"/>
            <a:ext cx="1143635" cy="603885"/>
          </a:xfrm>
          <a:prstGeom prst="bentConnector3">
            <a:avLst>
              <a:gd name="adj1" fmla="val 51"/>
            </a:avLst>
          </a:prstGeom>
          <a:ln w="38100" cap="flat" cmpd="sng">
            <a:prstDash val="solid"/>
            <a:miter lim="800000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텍스트 상자 72"/>
          <p:cNvSpPr txBox="1">
            <a:spLocks/>
          </p:cNvSpPr>
          <p:nvPr/>
        </p:nvSpPr>
        <p:spPr>
          <a:xfrm rot="0">
            <a:off x="7615555" y="4954270"/>
            <a:ext cx="2171700" cy="33845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l" latinLnBrk="0">
              <a:buFontTx/>
              <a:buNone/>
            </a:pPr>
            <a:r>
              <a:rPr lang="ko-KR" altLang="en-US" sz="1600" b="1">
                <a:solidFill>
                  <a:srgbClr val="4C74CC"/>
                </a:solidFill>
              </a:rPr>
              <a:t>Q</a:t>
            </a:r>
            <a:r>
              <a:rPr lang="ko-KR" altLang="en-US" sz="1600" b="1">
                <a:solidFill>
                  <a:srgbClr val="4C74CC"/>
                </a:solidFill>
              </a:rPr>
              <a:t>&amp;A 목록으로 이동</a:t>
            </a:r>
            <a:endParaRPr lang="ko-KR" altLang="en-US" sz="1600" b="1">
              <a:solidFill>
                <a:srgbClr val="4C74CC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그림 73" descr="C:/Users/dhehd/AppData/Roaming/PolarisOffice/ETemp/1184_20325200/fImage11927517102995.jpe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635250" y="1913255"/>
            <a:ext cx="8778240" cy="4172585"/>
          </a:xfrm>
          <a:prstGeom prst="rect"/>
          <a:noFill/>
          <a:ln w="38100" cap="flat" cmpd="sng">
            <a:solidFill>
              <a:schemeClr val="accent1">
                <a:alpha val="100000"/>
              </a:schemeClr>
            </a:solidFill>
            <a:prstDash val="solid"/>
            <a:round/>
          </a:ln>
        </p:spPr>
      </p:pic>
      <p:pic>
        <p:nvPicPr>
          <p:cNvPr id="70" name="그림 74" descr="C:/Users/dhehd/AppData/Roaming/PolarisOffice/ETemp/1184_20325200/fImage3182817111942.jpe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555625" y="5677535"/>
            <a:ext cx="5382260" cy="876935"/>
          </a:xfrm>
          <a:prstGeom prst="rect"/>
          <a:noFill/>
        </p:spPr>
      </p:pic>
      <p:sp>
        <p:nvSpPr>
          <p:cNvPr id="10" name="Rect 0"/>
          <p:cNvSpPr txBox="1">
            <a:spLocks/>
          </p:cNvSpPr>
          <p:nvPr/>
        </p:nvSpPr>
        <p:spPr>
          <a:xfrm rot="0">
            <a:off x="0" y="0"/>
            <a:ext cx="12193905" cy="579120"/>
          </a:xfrm>
          <a:prstGeom prst="rect"/>
          <a:solidFill>
            <a:srgbClr val="4C74CC"/>
          </a:solidFill>
        </p:spPr>
        <p:txBody>
          <a:bodyPr wrap="square" lIns="720090" tIns="45720" rIns="91440" bIns="45720" numCol="1" vert="horz" anchor="ctr">
            <a:normAutofit fontScale="100000" lnSpcReduction="0"/>
          </a:bodyPr>
          <a:lstStyle>
            <a:lvl1pPr marL="228600" indent="-228600" rtl="0" algn="l" defTabSz="914400" eaLnBrk="1" latinLnBrk="1" hangingPunct="1">
              <a:lnSpc>
                <a:spcPct val="90000"/>
              </a:lnSpc>
              <a:spcBef>
                <a:spcPts val="1000"/>
              </a:spcBef>
              <a:buFontTx/>
              <a:buNone/>
              <a:defRPr lang="en-GB" altLang="en-US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rtl="0" algn="l" defTabSz="914400" eaLnBrk="1" latinLnBrk="1" hangingPunct="1" lvl="1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rtl="0" algn="l" defTabSz="914400" eaLnBrk="1" latinLnBrk="1" hangingPunct="1" lvl="2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rtl="0" algn="l" defTabSz="914400" eaLnBrk="1" latinLnBrk="1" hangingPunct="1" lvl="3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rtl="0" algn="l" defTabSz="914400" eaLnBrk="1" latinLnBrk="1" hangingPunct="1" lvl="4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rtl="0" algn="l" defTabSz="914400" eaLnBrk="1" latinLnBrk="1" hangingPunct="1" lvl="5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rtl="0" algn="l" defTabSz="914400" eaLnBrk="1" latinLnBrk="1" hangingPunct="1" lvl="6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rtl="0" algn="l" defTabSz="914400" eaLnBrk="1" latinLnBrk="1" hangingPunct="1" lvl="7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rtl="0" algn="l" defTabSz="914400" eaLnBrk="1" latinLnBrk="1" hangingPunct="1" lvl="8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Tx/>
              <a:buNone/>
            </a:pPr>
            <a:r>
              <a:rPr lang="en-US" altLang="ko-KR" sz="2000">
                <a:solidFill>
                  <a:schemeClr val="bg1"/>
                </a:solidFill>
              </a:rPr>
              <a:t> </a:t>
            </a:r>
            <a:endParaRPr lang="ko-KR" altLang="en-US" sz="2000">
              <a:solidFill>
                <a:schemeClr val="bg1"/>
              </a:solidFill>
            </a:endParaRPr>
          </a:p>
        </p:txBody>
      </p:sp>
      <p:sp>
        <p:nvSpPr>
          <p:cNvPr id="3" name="Rect 0"/>
          <p:cNvSpPr txBox="1">
            <a:spLocks/>
          </p:cNvSpPr>
          <p:nvPr/>
        </p:nvSpPr>
        <p:spPr>
          <a:xfrm rot="0">
            <a:off x="879475" y="661670"/>
            <a:ext cx="10273030" cy="145732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>
            <a:lvl1pPr marL="0" indent="0" rtl="0" algn="l" defTabSz="914400" eaLnBrk="1" latinLnBrk="1" hangingPunct="1">
              <a:lnSpc>
                <a:spcPct val="90000"/>
              </a:lnSpc>
              <a:spcBef>
                <a:spcPct val="0"/>
              </a:spcBef>
              <a:buFontTx/>
              <a:buNone/>
              <a:defRPr lang="en-GB" altLang="en-US"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 latinLnBrk="0">
              <a:buFontTx/>
              <a:buNone/>
            </a:pPr>
            <a:r>
              <a:rPr lang="ko-KR" altLang="en-US" sz="3200" b="1">
                <a:solidFill>
                  <a:srgbClr val="4C74CC"/>
                </a:solidFill>
              </a:rPr>
              <a:t>화면설명 </a:t>
            </a:r>
            <a:r>
              <a:rPr lang="en-US" altLang="ko-KR" sz="3200" b="1">
                <a:solidFill>
                  <a:srgbClr val="4C74CC"/>
                </a:solidFill>
              </a:rPr>
              <a:t>– </a:t>
            </a:r>
            <a:r>
              <a:rPr lang="ko-KR" altLang="en-US" sz="3200" b="1">
                <a:solidFill>
                  <a:srgbClr val="4C74CC"/>
                </a:solidFill>
              </a:rPr>
              <a:t>관리자</a:t>
            </a:r>
            <a:r>
              <a:rPr lang="en-US" altLang="ko-KR" sz="3200" b="1">
                <a:solidFill>
                  <a:srgbClr val="4C74CC"/>
                </a:solidFill>
              </a:rPr>
              <a:t>: </a:t>
            </a:r>
            <a:r>
              <a:rPr lang="ko-KR" altLang="en-US" sz="3200" b="1">
                <a:solidFill>
                  <a:srgbClr val="4C74CC"/>
                </a:solidFill>
              </a:rPr>
              <a:t>고객안내</a:t>
            </a:r>
            <a:endParaRPr lang="ko-KR" altLang="en-US" sz="3200" b="1">
              <a:solidFill>
                <a:srgbClr val="4C74CC"/>
              </a:solidFill>
            </a:endParaRPr>
          </a:p>
          <a:p>
            <a:pPr marL="0" indent="0" latinLnBrk="0">
              <a:buFontTx/>
              <a:buNone/>
            </a:pPr>
            <a:r>
              <a:rPr lang="en-US" altLang="ko-KR" sz="2400" b="1">
                <a:solidFill>
                  <a:srgbClr val="4C74CC"/>
                </a:solidFill>
              </a:rPr>
              <a:t>(</a:t>
            </a:r>
            <a:r>
              <a:rPr lang="ko-KR" altLang="ko-KR" sz="2400" b="1">
                <a:solidFill>
                  <a:srgbClr val="4C74CC"/>
                </a:solidFill>
              </a:rPr>
              <a:t>Q</a:t>
            </a:r>
            <a:r>
              <a:rPr lang="ko-KR" altLang="ko-KR" sz="2400" b="1">
                <a:solidFill>
                  <a:srgbClr val="4C74CC"/>
                </a:solidFill>
              </a:rPr>
              <a:t>&amp;A 상세정보</a:t>
            </a:r>
            <a:r>
              <a:rPr lang="ko-KR" altLang="ko-KR" sz="2400" b="1">
                <a:solidFill>
                  <a:srgbClr val="4C74CC"/>
                </a:solidFill>
              </a:rPr>
              <a:t>(답변 </a:t>
            </a:r>
            <a:r>
              <a:rPr lang="ko-KR" altLang="ko-KR" sz="2400" b="1">
                <a:solidFill>
                  <a:srgbClr val="4C74CC"/>
                </a:solidFill>
              </a:rPr>
              <a:t>등록)</a:t>
            </a:r>
            <a:r>
              <a:rPr lang="en-US" altLang="ko-KR" sz="2400" b="1">
                <a:solidFill>
                  <a:srgbClr val="4C74CC"/>
                </a:solidFill>
              </a:rPr>
              <a:t>)</a:t>
            </a:r>
            <a:endParaRPr lang="ko-KR" altLang="en-US" sz="2400" b="1">
              <a:solidFill>
                <a:srgbClr val="4C74CC"/>
              </a:solidFill>
            </a:endParaRPr>
          </a:p>
        </p:txBody>
      </p:sp>
      <p:cxnSp>
        <p:nvCxnSpPr>
          <p:cNvPr id="63" name="Rect 0"/>
          <p:cNvCxnSpPr/>
          <p:nvPr/>
        </p:nvCxnSpPr>
        <p:spPr>
          <a:xfrm rot="0" flipH="1" flipV="1">
            <a:off x="2857500" y="4019550"/>
            <a:ext cx="1325880" cy="1270635"/>
          </a:xfrm>
          <a:prstGeom prst="straightConnector1"/>
          <a:ln w="38100" cap="flat" cmpd="sng">
            <a:solidFill>
              <a:srgbClr val="4C74CC">
                <a:alpha val="100000"/>
              </a:srgbClr>
            </a:solidFill>
            <a:prstDash val="solid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65" name="Rect 0"/>
          <p:cNvSpPr txBox="1">
            <a:spLocks/>
          </p:cNvSpPr>
          <p:nvPr/>
        </p:nvSpPr>
        <p:spPr>
          <a:xfrm rot="0">
            <a:off x="311785" y="3455670"/>
            <a:ext cx="5518150" cy="83121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l" latinLnBrk="0">
              <a:buFontTx/>
              <a:buNone/>
            </a:pPr>
            <a:r>
              <a:rPr lang="ko-KR" altLang="en-US" sz="1600" b="1">
                <a:solidFill>
                  <a:srgbClr val="4C74CC"/>
                </a:solidFill>
              </a:rPr>
              <a:t>답변하고자 </a:t>
            </a:r>
            <a:r>
              <a:rPr lang="ko-KR" altLang="en-US" sz="1600" b="1">
                <a:solidFill>
                  <a:srgbClr val="4C74CC"/>
                </a:solidFill>
              </a:rPr>
              <a:t>하는 내용을 입력 후</a:t>
            </a:r>
            <a:endParaRPr lang="ko-KR" altLang="en-US" sz="1600" b="1">
              <a:solidFill>
                <a:srgbClr val="4C74CC"/>
              </a:solidFill>
            </a:endParaRPr>
          </a:p>
          <a:p>
            <a:pPr marL="0" indent="0" algn="l" latinLnBrk="0">
              <a:buFontTx/>
              <a:buNone/>
            </a:pPr>
            <a:r>
              <a:rPr lang="ko-KR" altLang="en-US" sz="1600" b="1">
                <a:solidFill>
                  <a:srgbClr val="4C74CC"/>
                </a:solidFill>
              </a:rPr>
              <a:t>답변 등록 버튼 클릭 시 </a:t>
            </a:r>
            <a:endParaRPr lang="ko-KR" altLang="en-US" sz="1600" b="1">
              <a:solidFill>
                <a:srgbClr val="4C74CC"/>
              </a:solidFill>
            </a:endParaRPr>
          </a:p>
          <a:p>
            <a:pPr marL="0" indent="0" algn="l" latinLnBrk="0">
              <a:buFontTx/>
              <a:buNone/>
            </a:pPr>
            <a:r>
              <a:rPr lang="ko-KR" altLang="en-US" sz="1600" b="1">
                <a:solidFill>
                  <a:srgbClr val="4C74CC"/>
                </a:solidFill>
              </a:rPr>
              <a:t>DB</a:t>
            </a:r>
            <a:r>
              <a:rPr lang="ko-KR" altLang="en-US" sz="1600" b="1">
                <a:solidFill>
                  <a:srgbClr val="4C74CC"/>
                </a:solidFill>
              </a:rPr>
              <a:t> </a:t>
            </a:r>
            <a:r>
              <a:rPr lang="ko-KR" altLang="en-US" sz="1600" b="1">
                <a:solidFill>
                  <a:srgbClr val="4C74CC"/>
                </a:solidFill>
              </a:rPr>
              <a:t>저장</a:t>
            </a:r>
            <a:r>
              <a:rPr lang="ko-KR" altLang="en-US" sz="1600" b="1">
                <a:solidFill>
                  <a:srgbClr val="4C74CC"/>
                </a:solidFill>
              </a:rPr>
              <a:t>되어 </a:t>
            </a:r>
            <a:r>
              <a:rPr lang="ko-KR" altLang="en-US" sz="1600" b="1">
                <a:solidFill>
                  <a:srgbClr val="4C74CC"/>
                </a:solidFill>
              </a:rPr>
              <a:t>답변 등록</a:t>
            </a:r>
            <a:endParaRPr lang="ko-KR" altLang="en-US" sz="1600" b="1">
              <a:solidFill>
                <a:srgbClr val="4C74CC"/>
              </a:solidFill>
            </a:endParaRPr>
          </a:p>
        </p:txBody>
      </p:sp>
      <p:cxnSp>
        <p:nvCxnSpPr>
          <p:cNvPr id="71" name="도형 80"/>
          <p:cNvCxnSpPr/>
          <p:nvPr/>
        </p:nvCxnSpPr>
        <p:spPr>
          <a:xfrm rot="0">
            <a:off x="1210945" y="4378325"/>
            <a:ext cx="635" cy="1581785"/>
          </a:xfrm>
          <a:prstGeom prst="straightConnector1"/>
          <a:ln w="38100" cap="flat" cmpd="sng">
            <a:solidFill>
              <a:srgbClr val="FF0000">
                <a:alpha val="100000"/>
              </a:srgbClr>
            </a:solidFill>
            <a:prstDash val="solid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그림 82" descr="C:/Users/dhehd/AppData/Roaming/PolarisOffice/ETemp/1184_20325200/fImage11332017234827.jpe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468245" y="1917700"/>
            <a:ext cx="8928100" cy="4369435"/>
          </a:xfrm>
          <a:prstGeom prst="rect"/>
          <a:noFill/>
          <a:ln w="38100" cap="flat" cmpd="sng">
            <a:solidFill>
              <a:schemeClr val="accent1">
                <a:alpha val="100000"/>
              </a:schemeClr>
            </a:solidFill>
            <a:prstDash val="solid"/>
            <a:round/>
          </a:ln>
        </p:spPr>
      </p:pic>
      <p:sp>
        <p:nvSpPr>
          <p:cNvPr id="10" name="Rect 0"/>
          <p:cNvSpPr txBox="1">
            <a:spLocks/>
          </p:cNvSpPr>
          <p:nvPr/>
        </p:nvSpPr>
        <p:spPr>
          <a:xfrm rot="0">
            <a:off x="0" y="0"/>
            <a:ext cx="12193905" cy="579120"/>
          </a:xfrm>
          <a:prstGeom prst="rect"/>
          <a:solidFill>
            <a:srgbClr val="4C74CC"/>
          </a:solidFill>
        </p:spPr>
        <p:txBody>
          <a:bodyPr wrap="square" lIns="720090" tIns="45720" rIns="91440" bIns="45720" numCol="1" vert="horz" anchor="ctr">
            <a:normAutofit fontScale="100000" lnSpcReduction="0"/>
          </a:bodyPr>
          <a:lstStyle>
            <a:lvl1pPr marL="228600" indent="-228600" rtl="0" algn="l" defTabSz="914400" eaLnBrk="1" latinLnBrk="1" hangingPunct="1">
              <a:lnSpc>
                <a:spcPct val="90000"/>
              </a:lnSpc>
              <a:spcBef>
                <a:spcPts val="1000"/>
              </a:spcBef>
              <a:buFontTx/>
              <a:buNone/>
              <a:defRPr lang="en-GB" altLang="en-US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rtl="0" algn="l" defTabSz="914400" eaLnBrk="1" latinLnBrk="1" hangingPunct="1" lvl="1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rtl="0" algn="l" defTabSz="914400" eaLnBrk="1" latinLnBrk="1" hangingPunct="1" lvl="2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rtl="0" algn="l" defTabSz="914400" eaLnBrk="1" latinLnBrk="1" hangingPunct="1" lvl="3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rtl="0" algn="l" defTabSz="914400" eaLnBrk="1" latinLnBrk="1" hangingPunct="1" lvl="4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rtl="0" algn="l" defTabSz="914400" eaLnBrk="1" latinLnBrk="1" hangingPunct="1" lvl="5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rtl="0" algn="l" defTabSz="914400" eaLnBrk="1" latinLnBrk="1" hangingPunct="1" lvl="6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rtl="0" algn="l" defTabSz="914400" eaLnBrk="1" latinLnBrk="1" hangingPunct="1" lvl="7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rtl="0" algn="l" defTabSz="914400" eaLnBrk="1" latinLnBrk="1" hangingPunct="1" lvl="8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Tx/>
              <a:buNone/>
            </a:pPr>
            <a:r>
              <a:rPr lang="en-US" altLang="ko-KR" sz="2000">
                <a:solidFill>
                  <a:schemeClr val="bg1"/>
                </a:solidFill>
              </a:rPr>
              <a:t> </a:t>
            </a:r>
            <a:endParaRPr lang="ko-KR" altLang="en-US" sz="2000">
              <a:solidFill>
                <a:schemeClr val="bg1"/>
              </a:solidFill>
            </a:endParaRPr>
          </a:p>
        </p:txBody>
      </p:sp>
      <p:sp>
        <p:nvSpPr>
          <p:cNvPr id="3" name="Rect 0"/>
          <p:cNvSpPr txBox="1">
            <a:spLocks/>
          </p:cNvSpPr>
          <p:nvPr/>
        </p:nvSpPr>
        <p:spPr>
          <a:xfrm rot="0">
            <a:off x="879475" y="661670"/>
            <a:ext cx="10273030" cy="145732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>
            <a:lvl1pPr marL="0" indent="0" rtl="0" algn="l" defTabSz="914400" eaLnBrk="1" latinLnBrk="1" hangingPunct="1">
              <a:lnSpc>
                <a:spcPct val="90000"/>
              </a:lnSpc>
              <a:spcBef>
                <a:spcPct val="0"/>
              </a:spcBef>
              <a:buFontTx/>
              <a:buNone/>
              <a:defRPr lang="en-GB" altLang="en-US"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 latinLnBrk="0">
              <a:buFontTx/>
              <a:buNone/>
            </a:pPr>
            <a:r>
              <a:rPr lang="ko-KR" altLang="en-US" sz="3200" b="1">
                <a:solidFill>
                  <a:srgbClr val="4C74CC"/>
                </a:solidFill>
              </a:rPr>
              <a:t>화면설명 </a:t>
            </a:r>
            <a:r>
              <a:rPr lang="en-US" altLang="ko-KR" sz="3200" b="1">
                <a:solidFill>
                  <a:srgbClr val="4C74CC"/>
                </a:solidFill>
              </a:rPr>
              <a:t>– </a:t>
            </a:r>
            <a:r>
              <a:rPr lang="ko-KR" altLang="en-US" sz="3200" b="1">
                <a:solidFill>
                  <a:srgbClr val="4C74CC"/>
                </a:solidFill>
              </a:rPr>
              <a:t>관리자</a:t>
            </a:r>
            <a:r>
              <a:rPr lang="en-US" altLang="ko-KR" sz="3200" b="1">
                <a:solidFill>
                  <a:srgbClr val="4C74CC"/>
                </a:solidFill>
              </a:rPr>
              <a:t>: </a:t>
            </a:r>
            <a:r>
              <a:rPr lang="ko-KR" altLang="en-US" sz="3200" b="1">
                <a:solidFill>
                  <a:srgbClr val="4C74CC"/>
                </a:solidFill>
              </a:rPr>
              <a:t>고객안내</a:t>
            </a:r>
            <a:endParaRPr lang="ko-KR" altLang="en-US" sz="3200" b="1">
              <a:solidFill>
                <a:srgbClr val="4C74CC"/>
              </a:solidFill>
            </a:endParaRPr>
          </a:p>
          <a:p>
            <a:pPr marL="0" indent="0" latinLnBrk="0">
              <a:buFontTx/>
              <a:buNone/>
            </a:pPr>
            <a:r>
              <a:rPr lang="en-US" altLang="ko-KR" sz="2400" b="1">
                <a:solidFill>
                  <a:srgbClr val="4C74CC"/>
                </a:solidFill>
              </a:rPr>
              <a:t>(</a:t>
            </a:r>
            <a:r>
              <a:rPr lang="ko-KR" altLang="ko-KR" sz="2400" b="1">
                <a:solidFill>
                  <a:srgbClr val="4C74CC"/>
                </a:solidFill>
              </a:rPr>
              <a:t>Q</a:t>
            </a:r>
            <a:r>
              <a:rPr lang="ko-KR" altLang="ko-KR" sz="2400" b="1">
                <a:solidFill>
                  <a:srgbClr val="4C74CC"/>
                </a:solidFill>
              </a:rPr>
              <a:t>&amp;A 상세정보</a:t>
            </a:r>
            <a:r>
              <a:rPr lang="ko-KR" altLang="ko-KR" sz="2400" b="1">
                <a:solidFill>
                  <a:srgbClr val="4C74CC"/>
                </a:solidFill>
              </a:rPr>
              <a:t>(답변 목</a:t>
            </a:r>
            <a:r>
              <a:rPr lang="ko-KR" altLang="ko-KR" sz="2400" b="1">
                <a:solidFill>
                  <a:srgbClr val="4C74CC"/>
                </a:solidFill>
              </a:rPr>
              <a:t>록)</a:t>
            </a:r>
            <a:r>
              <a:rPr lang="en-US" altLang="ko-KR" sz="2400" b="1">
                <a:solidFill>
                  <a:srgbClr val="4C74CC"/>
                </a:solidFill>
              </a:rPr>
              <a:t>)</a:t>
            </a:r>
            <a:endParaRPr lang="ko-KR" altLang="en-US" sz="2400" b="1">
              <a:solidFill>
                <a:srgbClr val="4C74CC"/>
              </a:solidFill>
            </a:endParaRPr>
          </a:p>
        </p:txBody>
      </p:sp>
      <p:cxnSp>
        <p:nvCxnSpPr>
          <p:cNvPr id="63" name="Rect 0"/>
          <p:cNvCxnSpPr/>
          <p:nvPr/>
        </p:nvCxnSpPr>
        <p:spPr>
          <a:xfrm rot="0">
            <a:off x="9364345" y="5736590"/>
            <a:ext cx="635" cy="495300"/>
          </a:xfrm>
          <a:prstGeom prst="straightConnector1"/>
          <a:ln w="38100" cap="flat" cmpd="sng">
            <a:solidFill>
              <a:srgbClr val="4C74CC">
                <a:alpha val="100000"/>
              </a:srgbClr>
            </a:solidFill>
            <a:prstDash val="solid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65" name="Rect 0"/>
          <p:cNvSpPr txBox="1">
            <a:spLocks/>
          </p:cNvSpPr>
          <p:nvPr/>
        </p:nvSpPr>
        <p:spPr>
          <a:xfrm rot="0">
            <a:off x="83185" y="5284470"/>
            <a:ext cx="5518150" cy="58483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l" latinLnBrk="0">
              <a:buFontTx/>
              <a:buNone/>
            </a:pPr>
            <a:r>
              <a:rPr lang="ko-KR" altLang="en-US" sz="1600" b="1">
                <a:solidFill>
                  <a:srgbClr val="4C74CC"/>
                </a:solidFill>
              </a:rPr>
              <a:t>화면과 </a:t>
            </a:r>
            <a:r>
              <a:rPr lang="ko-KR" altLang="en-US" sz="1600" b="1">
                <a:solidFill>
                  <a:srgbClr val="4C74CC"/>
                </a:solidFill>
              </a:rPr>
              <a:t>같이 답변한 </a:t>
            </a:r>
            <a:endParaRPr lang="ko-KR" altLang="en-US" sz="1600" b="1">
              <a:solidFill>
                <a:srgbClr val="4C74CC"/>
              </a:solidFill>
            </a:endParaRPr>
          </a:p>
          <a:p>
            <a:pPr marL="0" indent="0" algn="l" latinLnBrk="0">
              <a:buFontTx/>
              <a:buNone/>
            </a:pPr>
            <a:r>
              <a:rPr lang="ko-KR" altLang="en-US" sz="1600" b="1">
                <a:solidFill>
                  <a:srgbClr val="4C74CC"/>
                </a:solidFill>
              </a:rPr>
              <a:t>내용에 대해서</a:t>
            </a:r>
            <a:r>
              <a:rPr lang="ko-KR" altLang="en-US" sz="1600" b="1">
                <a:solidFill>
                  <a:srgbClr val="4C74CC"/>
                </a:solidFill>
              </a:rPr>
              <a:t> </a:t>
            </a:r>
            <a:r>
              <a:rPr lang="ko-KR" altLang="en-US" sz="1600" b="1">
                <a:solidFill>
                  <a:srgbClr val="4C74CC"/>
                </a:solidFill>
              </a:rPr>
              <a:t>목록 노출</a:t>
            </a:r>
            <a:endParaRPr lang="ko-KR" altLang="en-US" sz="1600" b="1">
              <a:solidFill>
                <a:srgbClr val="4C74CC"/>
              </a:solidFill>
            </a:endParaRPr>
          </a:p>
        </p:txBody>
      </p:sp>
      <p:cxnSp>
        <p:nvCxnSpPr>
          <p:cNvPr id="71" name="Rect 0"/>
          <p:cNvCxnSpPr/>
          <p:nvPr/>
        </p:nvCxnSpPr>
        <p:spPr>
          <a:xfrm rot="0" flipH="1">
            <a:off x="2590800" y="5551805"/>
            <a:ext cx="1457960" cy="635"/>
          </a:xfrm>
          <a:prstGeom prst="straightConnector1"/>
          <a:ln w="38100" cap="flat" cmpd="sng">
            <a:solidFill>
              <a:srgbClr val="FF0000">
                <a:alpha val="100000"/>
              </a:srgbClr>
            </a:solidFill>
            <a:prstDash val="solid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3" name="도형 86"/>
          <p:cNvSpPr>
            <a:spLocks/>
          </p:cNvSpPr>
          <p:nvPr/>
        </p:nvSpPr>
        <p:spPr>
          <a:xfrm rot="0">
            <a:off x="4086225" y="5276850"/>
            <a:ext cx="5696585" cy="532130"/>
          </a:xfrm>
          <a:prstGeom prst="rect"/>
          <a:noFill/>
          <a:ln w="28575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74" name="도형 87"/>
          <p:cNvSpPr>
            <a:spLocks/>
          </p:cNvSpPr>
          <p:nvPr/>
        </p:nvSpPr>
        <p:spPr>
          <a:xfrm rot="0">
            <a:off x="9092565" y="5503545"/>
            <a:ext cx="571500" cy="236855"/>
          </a:xfrm>
          <a:prstGeom prst="rect"/>
          <a:noFill/>
          <a:ln w="28575" cap="flat" cmpd="sng">
            <a:solidFill>
              <a:schemeClr val="accent6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75" name="텍스트 상자 88"/>
          <p:cNvSpPr txBox="1">
            <a:spLocks/>
          </p:cNvSpPr>
          <p:nvPr/>
        </p:nvSpPr>
        <p:spPr>
          <a:xfrm rot="0">
            <a:off x="5867400" y="6389370"/>
            <a:ext cx="5949950" cy="58483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l" latinLnBrk="0">
              <a:buFontTx/>
              <a:buNone/>
            </a:pPr>
            <a:r>
              <a:rPr lang="ko-KR" altLang="en-US" sz="1600" b="1">
                <a:solidFill>
                  <a:srgbClr val="4C74CC"/>
                </a:solidFill>
              </a:rPr>
              <a:t>통합관리팀,</a:t>
            </a:r>
            <a:r>
              <a:rPr lang="ko-KR" altLang="en-US" sz="1600" b="1">
                <a:solidFill>
                  <a:srgbClr val="4C74CC"/>
                </a:solidFill>
              </a:rPr>
              <a:t> 고객안내팀 관리자는 답변 수정, 삭제 버튼 노출</a:t>
            </a:r>
            <a:endParaRPr lang="ko-KR" altLang="en-US" sz="1600" b="1">
              <a:solidFill>
                <a:srgbClr val="4C74CC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그림 89" descr="C:/Users/dhehd/AppData/Roaming/PolarisOffice/ETemp/1184_20325200/fImage9778717375436.jpe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922905" y="1918970"/>
            <a:ext cx="8500745" cy="4087495"/>
          </a:xfrm>
          <a:prstGeom prst="rect"/>
          <a:noFill/>
          <a:ln w="38100" cap="flat" cmpd="sng">
            <a:solidFill>
              <a:schemeClr val="accent1">
                <a:alpha val="100000"/>
              </a:schemeClr>
            </a:solidFill>
            <a:prstDash val="solid"/>
            <a:round/>
          </a:ln>
        </p:spPr>
      </p:pic>
      <p:pic>
        <p:nvPicPr>
          <p:cNvPr id="77" name="그림 90" descr="C:/Users/dhehd/AppData/Roaming/PolarisOffice/ETemp/1184_20325200/fImage3104717382391.jpe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68020" y="5452110"/>
            <a:ext cx="7178040" cy="1121410"/>
          </a:xfrm>
          <a:prstGeom prst="rect"/>
          <a:noFill/>
        </p:spPr>
      </p:pic>
      <p:sp>
        <p:nvSpPr>
          <p:cNvPr id="10" name="Rect 0"/>
          <p:cNvSpPr txBox="1">
            <a:spLocks/>
          </p:cNvSpPr>
          <p:nvPr/>
        </p:nvSpPr>
        <p:spPr>
          <a:xfrm rot="0">
            <a:off x="0" y="0"/>
            <a:ext cx="12193905" cy="579120"/>
          </a:xfrm>
          <a:prstGeom prst="rect"/>
          <a:solidFill>
            <a:srgbClr val="4C74CC"/>
          </a:solidFill>
        </p:spPr>
        <p:txBody>
          <a:bodyPr wrap="square" lIns="720090" tIns="45720" rIns="91440" bIns="45720" numCol="1" vert="horz" anchor="ctr">
            <a:normAutofit fontScale="100000" lnSpcReduction="0"/>
          </a:bodyPr>
          <a:lstStyle>
            <a:lvl1pPr marL="228600" indent="-228600" rtl="0" algn="l" defTabSz="914400" eaLnBrk="1" latinLnBrk="1" hangingPunct="1">
              <a:lnSpc>
                <a:spcPct val="90000"/>
              </a:lnSpc>
              <a:spcBef>
                <a:spcPts val="1000"/>
              </a:spcBef>
              <a:buFontTx/>
              <a:buNone/>
              <a:defRPr lang="en-GB" altLang="en-US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rtl="0" algn="l" defTabSz="914400" eaLnBrk="1" latinLnBrk="1" hangingPunct="1" lvl="1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rtl="0" algn="l" defTabSz="914400" eaLnBrk="1" latinLnBrk="1" hangingPunct="1" lvl="2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rtl="0" algn="l" defTabSz="914400" eaLnBrk="1" latinLnBrk="1" hangingPunct="1" lvl="3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rtl="0" algn="l" defTabSz="914400" eaLnBrk="1" latinLnBrk="1" hangingPunct="1" lvl="4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rtl="0" algn="l" defTabSz="914400" eaLnBrk="1" latinLnBrk="1" hangingPunct="1" lvl="5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rtl="0" algn="l" defTabSz="914400" eaLnBrk="1" latinLnBrk="1" hangingPunct="1" lvl="6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rtl="0" algn="l" defTabSz="914400" eaLnBrk="1" latinLnBrk="1" hangingPunct="1" lvl="7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rtl="0" algn="l" defTabSz="914400" eaLnBrk="1" latinLnBrk="1" hangingPunct="1" lvl="8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Tx/>
              <a:buNone/>
            </a:pPr>
            <a:r>
              <a:rPr lang="en-US" altLang="ko-KR" sz="2000">
                <a:solidFill>
                  <a:schemeClr val="bg1"/>
                </a:solidFill>
              </a:rPr>
              <a:t> </a:t>
            </a:r>
            <a:endParaRPr lang="ko-KR" altLang="en-US" sz="2000">
              <a:solidFill>
                <a:schemeClr val="bg1"/>
              </a:solidFill>
            </a:endParaRPr>
          </a:p>
        </p:txBody>
      </p:sp>
      <p:sp>
        <p:nvSpPr>
          <p:cNvPr id="3" name="Rect 0"/>
          <p:cNvSpPr txBox="1">
            <a:spLocks/>
          </p:cNvSpPr>
          <p:nvPr/>
        </p:nvSpPr>
        <p:spPr>
          <a:xfrm rot="0">
            <a:off x="879475" y="661670"/>
            <a:ext cx="10273030" cy="145732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>
            <a:lvl1pPr marL="0" indent="0" rtl="0" algn="l" defTabSz="914400" eaLnBrk="1" latinLnBrk="1" hangingPunct="1">
              <a:lnSpc>
                <a:spcPct val="90000"/>
              </a:lnSpc>
              <a:spcBef>
                <a:spcPct val="0"/>
              </a:spcBef>
              <a:buFontTx/>
              <a:buNone/>
              <a:defRPr lang="en-GB" altLang="en-US"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 latinLnBrk="0">
              <a:buFontTx/>
              <a:buNone/>
            </a:pPr>
            <a:r>
              <a:rPr lang="ko-KR" altLang="en-US" sz="3200" b="1">
                <a:solidFill>
                  <a:srgbClr val="4C74CC"/>
                </a:solidFill>
              </a:rPr>
              <a:t>화면설명 </a:t>
            </a:r>
            <a:r>
              <a:rPr lang="en-US" altLang="ko-KR" sz="3200" b="1">
                <a:solidFill>
                  <a:srgbClr val="4C74CC"/>
                </a:solidFill>
              </a:rPr>
              <a:t>– </a:t>
            </a:r>
            <a:r>
              <a:rPr lang="ko-KR" altLang="en-US" sz="3200" b="1">
                <a:solidFill>
                  <a:srgbClr val="4C74CC"/>
                </a:solidFill>
              </a:rPr>
              <a:t>관리자</a:t>
            </a:r>
            <a:r>
              <a:rPr lang="en-US" altLang="ko-KR" sz="3200" b="1">
                <a:solidFill>
                  <a:srgbClr val="4C74CC"/>
                </a:solidFill>
              </a:rPr>
              <a:t>: </a:t>
            </a:r>
            <a:r>
              <a:rPr lang="ko-KR" altLang="en-US" sz="3200" b="1">
                <a:solidFill>
                  <a:srgbClr val="4C74CC"/>
                </a:solidFill>
              </a:rPr>
              <a:t>고객안내</a:t>
            </a:r>
            <a:endParaRPr lang="ko-KR" altLang="en-US" sz="3200" b="1">
              <a:solidFill>
                <a:srgbClr val="4C74CC"/>
              </a:solidFill>
            </a:endParaRPr>
          </a:p>
          <a:p>
            <a:pPr marL="0" indent="0" latinLnBrk="0">
              <a:buFontTx/>
              <a:buNone/>
            </a:pPr>
            <a:r>
              <a:rPr lang="en-US" altLang="ko-KR" sz="2400" b="1">
                <a:solidFill>
                  <a:srgbClr val="4C74CC"/>
                </a:solidFill>
              </a:rPr>
              <a:t>(</a:t>
            </a:r>
            <a:r>
              <a:rPr lang="ko-KR" altLang="ko-KR" sz="2400" b="1">
                <a:solidFill>
                  <a:srgbClr val="4C74CC"/>
                </a:solidFill>
              </a:rPr>
              <a:t>Q</a:t>
            </a:r>
            <a:r>
              <a:rPr lang="ko-KR" altLang="ko-KR" sz="2400" b="1">
                <a:solidFill>
                  <a:srgbClr val="4C74CC"/>
                </a:solidFill>
              </a:rPr>
              <a:t>&amp;A 상세정보</a:t>
            </a:r>
            <a:r>
              <a:rPr lang="ko-KR" altLang="ko-KR" sz="2400" b="1">
                <a:solidFill>
                  <a:srgbClr val="4C74CC"/>
                </a:solidFill>
              </a:rPr>
              <a:t>(답변 수정</a:t>
            </a:r>
            <a:r>
              <a:rPr lang="ko-KR" altLang="ko-KR" sz="2400" b="1">
                <a:solidFill>
                  <a:srgbClr val="4C74CC"/>
                </a:solidFill>
              </a:rPr>
              <a:t>)</a:t>
            </a:r>
            <a:r>
              <a:rPr lang="en-US" altLang="ko-KR" sz="2400" b="1">
                <a:solidFill>
                  <a:srgbClr val="4C74CC"/>
                </a:solidFill>
              </a:rPr>
              <a:t>)</a:t>
            </a:r>
            <a:endParaRPr lang="ko-KR" altLang="en-US" sz="2400" b="1">
              <a:solidFill>
                <a:srgbClr val="4C74CC"/>
              </a:solidFill>
            </a:endParaRPr>
          </a:p>
        </p:txBody>
      </p:sp>
      <p:cxnSp>
        <p:nvCxnSpPr>
          <p:cNvPr id="63" name="Rect 0"/>
          <p:cNvCxnSpPr/>
          <p:nvPr/>
        </p:nvCxnSpPr>
        <p:spPr>
          <a:xfrm rot="0" flipH="1" flipV="1">
            <a:off x="2978150" y="4288790"/>
            <a:ext cx="1473200" cy="718820"/>
          </a:xfrm>
          <a:prstGeom prst="straightConnector1"/>
          <a:ln w="38100" cap="flat" cmpd="sng">
            <a:solidFill>
              <a:srgbClr val="4C74CC">
                <a:alpha val="100000"/>
              </a:srgbClr>
            </a:solidFill>
            <a:prstDash val="solid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65" name="Rect 0"/>
          <p:cNvSpPr txBox="1">
            <a:spLocks/>
          </p:cNvSpPr>
          <p:nvPr/>
        </p:nvSpPr>
        <p:spPr>
          <a:xfrm rot="0">
            <a:off x="5715" y="3950970"/>
            <a:ext cx="2927350" cy="83121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l" latinLnBrk="0">
              <a:buFontTx/>
              <a:buNone/>
            </a:pPr>
            <a:r>
              <a:rPr lang="ko-KR" altLang="en-US" sz="1600" b="1">
                <a:solidFill>
                  <a:srgbClr val="4C74CC"/>
                </a:solidFill>
              </a:rPr>
              <a:t>수정하고 </a:t>
            </a:r>
            <a:r>
              <a:rPr lang="ko-KR" altLang="en-US" sz="1600" b="1">
                <a:solidFill>
                  <a:srgbClr val="4C74CC"/>
                </a:solidFill>
              </a:rPr>
              <a:t>싶은 내용</a:t>
            </a:r>
            <a:r>
              <a:rPr lang="ko-KR" altLang="en-US" sz="1600" b="1">
                <a:solidFill>
                  <a:srgbClr val="4C74CC"/>
                </a:solidFill>
              </a:rPr>
              <a:t>을</a:t>
            </a:r>
            <a:r>
              <a:rPr lang="ko-KR" altLang="en-US" sz="1600" b="1">
                <a:solidFill>
                  <a:srgbClr val="4C74CC"/>
                </a:solidFill>
              </a:rPr>
              <a:t> </a:t>
            </a:r>
            <a:r>
              <a:rPr lang="ko-KR" altLang="en-US" sz="1600" b="1">
                <a:solidFill>
                  <a:srgbClr val="4C74CC"/>
                </a:solidFill>
              </a:rPr>
              <a:t>입력 후</a:t>
            </a:r>
            <a:endParaRPr lang="ko-KR" altLang="en-US" sz="1600" b="1">
              <a:solidFill>
                <a:srgbClr val="4C74CC"/>
              </a:solidFill>
            </a:endParaRPr>
          </a:p>
          <a:p>
            <a:pPr marL="0" indent="0" algn="l" latinLnBrk="0">
              <a:buFontTx/>
              <a:buNone/>
            </a:pPr>
            <a:r>
              <a:rPr lang="ko-KR" altLang="en-US" sz="1600" b="1">
                <a:solidFill>
                  <a:srgbClr val="4C74CC"/>
                </a:solidFill>
              </a:rPr>
              <a:t>수정 버튼 클릭 시 D</a:t>
            </a:r>
            <a:r>
              <a:rPr lang="ko-KR" altLang="en-US" sz="1600" b="1">
                <a:solidFill>
                  <a:srgbClr val="4C74CC"/>
                </a:solidFill>
              </a:rPr>
              <a:t>B </a:t>
            </a:r>
            <a:r>
              <a:rPr lang="ko-KR" altLang="en-US" sz="1600" b="1">
                <a:solidFill>
                  <a:srgbClr val="4C74CC"/>
                </a:solidFill>
              </a:rPr>
              <a:t>수정</a:t>
            </a:r>
            <a:endParaRPr lang="ko-KR" altLang="en-US" sz="1600" b="1">
              <a:solidFill>
                <a:srgbClr val="4C74CC"/>
              </a:solidFill>
            </a:endParaRPr>
          </a:p>
        </p:txBody>
      </p:sp>
      <p:cxnSp>
        <p:nvCxnSpPr>
          <p:cNvPr id="71" name="Rect 0"/>
          <p:cNvCxnSpPr/>
          <p:nvPr/>
        </p:nvCxnSpPr>
        <p:spPr>
          <a:xfrm rot="0">
            <a:off x="1524000" y="4483100"/>
            <a:ext cx="635" cy="1473200"/>
          </a:xfrm>
          <a:prstGeom prst="straightConnector1"/>
          <a:ln w="38100" cap="flat" cmpd="sng">
            <a:solidFill>
              <a:srgbClr val="FF0000">
                <a:alpha val="100000"/>
              </a:srgbClr>
            </a:solidFill>
            <a:prstDash val="solid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그림 94" descr="C:/Users/dhehd/AppData/Roaming/PolarisOffice/ETemp/1184_20325200/fImage11740917474604.jpe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602865" y="1941195"/>
            <a:ext cx="8801100" cy="4389755"/>
          </a:xfrm>
          <a:prstGeom prst="rect"/>
          <a:noFill/>
          <a:ln w="38100" cap="flat" cmpd="sng">
            <a:solidFill>
              <a:schemeClr val="accent1">
                <a:alpha val="100000"/>
              </a:schemeClr>
            </a:solidFill>
            <a:prstDash val="solid"/>
            <a:round/>
          </a:ln>
        </p:spPr>
      </p:pic>
      <p:sp>
        <p:nvSpPr>
          <p:cNvPr id="10" name="Rect 0"/>
          <p:cNvSpPr txBox="1">
            <a:spLocks/>
          </p:cNvSpPr>
          <p:nvPr/>
        </p:nvSpPr>
        <p:spPr>
          <a:xfrm rot="0">
            <a:off x="0" y="0"/>
            <a:ext cx="12193905" cy="579120"/>
          </a:xfrm>
          <a:prstGeom prst="rect"/>
          <a:solidFill>
            <a:srgbClr val="4C74CC"/>
          </a:solidFill>
        </p:spPr>
        <p:txBody>
          <a:bodyPr wrap="square" lIns="720090" tIns="45720" rIns="91440" bIns="45720" numCol="1" vert="horz" anchor="ctr">
            <a:normAutofit fontScale="100000" lnSpcReduction="0"/>
          </a:bodyPr>
          <a:lstStyle>
            <a:lvl1pPr marL="228600" indent="-228600" rtl="0" algn="l" defTabSz="914400" eaLnBrk="1" latinLnBrk="1" hangingPunct="1">
              <a:lnSpc>
                <a:spcPct val="90000"/>
              </a:lnSpc>
              <a:spcBef>
                <a:spcPts val="1000"/>
              </a:spcBef>
              <a:buFontTx/>
              <a:buNone/>
              <a:defRPr lang="en-GB" altLang="en-US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rtl="0" algn="l" defTabSz="914400" eaLnBrk="1" latinLnBrk="1" hangingPunct="1" lvl="1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rtl="0" algn="l" defTabSz="914400" eaLnBrk="1" latinLnBrk="1" hangingPunct="1" lvl="2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rtl="0" algn="l" defTabSz="914400" eaLnBrk="1" latinLnBrk="1" hangingPunct="1" lvl="3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rtl="0" algn="l" defTabSz="914400" eaLnBrk="1" latinLnBrk="1" hangingPunct="1" lvl="4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rtl="0" algn="l" defTabSz="914400" eaLnBrk="1" latinLnBrk="1" hangingPunct="1" lvl="5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rtl="0" algn="l" defTabSz="914400" eaLnBrk="1" latinLnBrk="1" hangingPunct="1" lvl="6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rtl="0" algn="l" defTabSz="914400" eaLnBrk="1" latinLnBrk="1" hangingPunct="1" lvl="7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rtl="0" algn="l" defTabSz="914400" eaLnBrk="1" latinLnBrk="1" hangingPunct="1" lvl="8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Tx/>
              <a:buNone/>
            </a:pPr>
            <a:r>
              <a:rPr lang="en-US" altLang="ko-KR" sz="2000">
                <a:solidFill>
                  <a:schemeClr val="bg1"/>
                </a:solidFill>
              </a:rPr>
              <a:t> </a:t>
            </a:r>
            <a:endParaRPr lang="ko-KR" altLang="en-US" sz="2000">
              <a:solidFill>
                <a:schemeClr val="bg1"/>
              </a:solidFill>
            </a:endParaRPr>
          </a:p>
        </p:txBody>
      </p:sp>
      <p:sp>
        <p:nvSpPr>
          <p:cNvPr id="3" name="Rect 0"/>
          <p:cNvSpPr txBox="1">
            <a:spLocks/>
          </p:cNvSpPr>
          <p:nvPr/>
        </p:nvSpPr>
        <p:spPr>
          <a:xfrm rot="0">
            <a:off x="879475" y="647065"/>
            <a:ext cx="10273030" cy="145732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>
            <a:lvl1pPr marL="0" indent="0" rtl="0" algn="l" defTabSz="914400" eaLnBrk="1" latinLnBrk="1" hangingPunct="1">
              <a:lnSpc>
                <a:spcPct val="90000"/>
              </a:lnSpc>
              <a:spcBef>
                <a:spcPct val="0"/>
              </a:spcBef>
              <a:buFontTx/>
              <a:buNone/>
              <a:defRPr lang="en-GB" altLang="en-US"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 latinLnBrk="0">
              <a:buFontTx/>
              <a:buNone/>
            </a:pPr>
            <a:r>
              <a:rPr lang="ko-KR" altLang="en-US" sz="3200" b="1">
                <a:solidFill>
                  <a:srgbClr val="4C74CC"/>
                </a:solidFill>
              </a:rPr>
              <a:t>화면설명 </a:t>
            </a:r>
            <a:r>
              <a:rPr lang="en-US" altLang="ko-KR" sz="3200" b="1">
                <a:solidFill>
                  <a:srgbClr val="4C74CC"/>
                </a:solidFill>
              </a:rPr>
              <a:t>– </a:t>
            </a:r>
            <a:r>
              <a:rPr lang="ko-KR" altLang="en-US" sz="3200" b="1">
                <a:solidFill>
                  <a:srgbClr val="4C74CC"/>
                </a:solidFill>
              </a:rPr>
              <a:t>관리자</a:t>
            </a:r>
            <a:r>
              <a:rPr lang="en-US" altLang="ko-KR" sz="3200" b="1">
                <a:solidFill>
                  <a:srgbClr val="4C74CC"/>
                </a:solidFill>
              </a:rPr>
              <a:t>: </a:t>
            </a:r>
            <a:r>
              <a:rPr lang="ko-KR" altLang="en-US" sz="3200" b="1">
                <a:solidFill>
                  <a:srgbClr val="4C74CC"/>
                </a:solidFill>
              </a:rPr>
              <a:t>고객안내</a:t>
            </a:r>
            <a:endParaRPr lang="ko-KR" altLang="en-US" sz="3200" b="1">
              <a:solidFill>
                <a:srgbClr val="4C74CC"/>
              </a:solidFill>
            </a:endParaRPr>
          </a:p>
          <a:p>
            <a:pPr marL="0" indent="0" latinLnBrk="0">
              <a:buFontTx/>
              <a:buNone/>
            </a:pPr>
            <a:r>
              <a:rPr lang="en-US" altLang="ko-KR" sz="2400" b="1">
                <a:solidFill>
                  <a:srgbClr val="4C74CC"/>
                </a:solidFill>
              </a:rPr>
              <a:t>(</a:t>
            </a:r>
            <a:r>
              <a:rPr lang="ko-KR" altLang="ko-KR" sz="2400" b="1">
                <a:solidFill>
                  <a:srgbClr val="4C74CC"/>
                </a:solidFill>
              </a:rPr>
              <a:t>Q</a:t>
            </a:r>
            <a:r>
              <a:rPr lang="ko-KR" altLang="ko-KR" sz="2400" b="1">
                <a:solidFill>
                  <a:srgbClr val="4C74CC"/>
                </a:solidFill>
              </a:rPr>
              <a:t>&amp;A 상세정보</a:t>
            </a:r>
            <a:r>
              <a:rPr lang="ko-KR" altLang="ko-KR" sz="2400" b="1">
                <a:solidFill>
                  <a:srgbClr val="4C74CC"/>
                </a:solidFill>
              </a:rPr>
              <a:t>(답변 삭제</a:t>
            </a:r>
            <a:r>
              <a:rPr lang="ko-KR" altLang="ko-KR" sz="2400" b="1">
                <a:solidFill>
                  <a:srgbClr val="4C74CC"/>
                </a:solidFill>
              </a:rPr>
              <a:t>)</a:t>
            </a:r>
            <a:r>
              <a:rPr lang="en-US" altLang="ko-KR" sz="2400" b="1">
                <a:solidFill>
                  <a:srgbClr val="4C74CC"/>
                </a:solidFill>
              </a:rPr>
              <a:t>)</a:t>
            </a:r>
            <a:endParaRPr lang="ko-KR" altLang="en-US" sz="2400" b="1">
              <a:solidFill>
                <a:srgbClr val="4C74CC"/>
              </a:solidFill>
            </a:endParaRPr>
          </a:p>
        </p:txBody>
      </p:sp>
      <p:cxnSp>
        <p:nvCxnSpPr>
          <p:cNvPr id="63" name="Rect 0"/>
          <p:cNvCxnSpPr/>
          <p:nvPr/>
        </p:nvCxnSpPr>
        <p:spPr>
          <a:xfrm rot="0">
            <a:off x="9554845" y="5751830"/>
            <a:ext cx="635" cy="300990"/>
          </a:xfrm>
          <a:prstGeom prst="straightConnector1"/>
          <a:ln w="38100" cap="flat" cmpd="sng">
            <a:solidFill>
              <a:srgbClr val="4C74CC">
                <a:alpha val="100000"/>
              </a:srgbClr>
            </a:solidFill>
            <a:prstDash val="solid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65" name="Rect 0"/>
          <p:cNvSpPr txBox="1">
            <a:spLocks/>
          </p:cNvSpPr>
          <p:nvPr/>
        </p:nvSpPr>
        <p:spPr>
          <a:xfrm rot="0">
            <a:off x="5732780" y="6051550"/>
            <a:ext cx="4814570" cy="58483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l" latinLnBrk="0">
              <a:buFontTx/>
              <a:buNone/>
            </a:pPr>
            <a:r>
              <a:rPr lang="ko-KR" altLang="en-US" sz="1600" b="1">
                <a:solidFill>
                  <a:srgbClr val="4C74CC"/>
                </a:solidFill>
              </a:rPr>
              <a:t>삭제 </a:t>
            </a:r>
            <a:r>
              <a:rPr lang="ko-KR" altLang="en-US" sz="1600" b="1">
                <a:solidFill>
                  <a:srgbClr val="4C74CC"/>
                </a:solidFill>
              </a:rPr>
              <a:t>버튼 클릭 시 화면과 같이 </a:t>
            </a:r>
            <a:r>
              <a:rPr lang="ko-KR" altLang="en-US" sz="1600" b="1">
                <a:solidFill>
                  <a:srgbClr val="4C74CC"/>
                </a:solidFill>
              </a:rPr>
              <a:t>a</a:t>
            </a:r>
            <a:r>
              <a:rPr lang="ko-KR" altLang="en-US" sz="1600" b="1">
                <a:solidFill>
                  <a:srgbClr val="4C74CC"/>
                </a:solidFill>
              </a:rPr>
              <a:t>lert();가 출력되고 확인 버튼 클릭 시 답변</a:t>
            </a:r>
            <a:r>
              <a:rPr lang="ko-KR" altLang="en-US" sz="1600" b="1">
                <a:solidFill>
                  <a:srgbClr val="4C74CC"/>
                </a:solidFill>
              </a:rPr>
              <a:t> </a:t>
            </a:r>
            <a:r>
              <a:rPr lang="ko-KR" altLang="en-US" sz="1600" b="1">
                <a:solidFill>
                  <a:srgbClr val="4C74CC"/>
                </a:solidFill>
              </a:rPr>
              <a:t>삭제</a:t>
            </a:r>
            <a:endParaRPr lang="ko-KR" altLang="en-US" sz="1600" b="1">
              <a:solidFill>
                <a:srgbClr val="4C74CC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" descr="C:/Users/dhehd/AppData/Roaming/PolarisOffice/ETemp/1184_20325200/fImage15845717573902.jpe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998470" y="1896745"/>
            <a:ext cx="8446770" cy="4407535"/>
          </a:xfrm>
          <a:prstGeom prst="rect"/>
          <a:noFill/>
          <a:ln w="38100" cap="flat" cmpd="sng">
            <a:solidFill>
              <a:schemeClr val="accent1">
                <a:alpha val="100000"/>
              </a:schemeClr>
            </a:solidFill>
            <a:prstDash val="solid"/>
            <a:round/>
          </a:ln>
        </p:spPr>
      </p:pic>
      <p:sp>
        <p:nvSpPr>
          <p:cNvPr id="10" name="Rect 0"/>
          <p:cNvSpPr txBox="1">
            <a:spLocks/>
          </p:cNvSpPr>
          <p:nvPr/>
        </p:nvSpPr>
        <p:spPr>
          <a:xfrm rot="0">
            <a:off x="0" y="0"/>
            <a:ext cx="12193905" cy="579120"/>
          </a:xfrm>
          <a:prstGeom prst="rect"/>
          <a:solidFill>
            <a:srgbClr val="4C74CC"/>
          </a:solidFill>
        </p:spPr>
        <p:txBody>
          <a:bodyPr wrap="square" lIns="720090" tIns="45720" rIns="91440" bIns="45720" numCol="1" vert="horz" anchor="ctr">
            <a:normAutofit fontScale="100000" lnSpcReduction="0"/>
          </a:bodyPr>
          <a:lstStyle>
            <a:lvl1pPr marL="228600" indent="-228600" rtl="0" algn="l" defTabSz="914400" eaLnBrk="1" latinLnBrk="1" hangingPunct="1">
              <a:lnSpc>
                <a:spcPct val="90000"/>
              </a:lnSpc>
              <a:spcBef>
                <a:spcPts val="1000"/>
              </a:spcBef>
              <a:buFontTx/>
              <a:buNone/>
              <a:defRPr lang="en-GB" altLang="en-US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rtl="0" algn="l" defTabSz="914400" eaLnBrk="1" latinLnBrk="1" hangingPunct="1" lvl="1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rtl="0" algn="l" defTabSz="914400" eaLnBrk="1" latinLnBrk="1" hangingPunct="1" lvl="2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rtl="0" algn="l" defTabSz="914400" eaLnBrk="1" latinLnBrk="1" hangingPunct="1" lvl="3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rtl="0" algn="l" defTabSz="914400" eaLnBrk="1" latinLnBrk="1" hangingPunct="1" lvl="4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rtl="0" algn="l" defTabSz="914400" eaLnBrk="1" latinLnBrk="1" hangingPunct="1" lvl="5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rtl="0" algn="l" defTabSz="914400" eaLnBrk="1" latinLnBrk="1" hangingPunct="1" lvl="6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rtl="0" algn="l" defTabSz="914400" eaLnBrk="1" latinLnBrk="1" hangingPunct="1" lvl="7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rtl="0" algn="l" defTabSz="914400" eaLnBrk="1" latinLnBrk="1" hangingPunct="1" lvl="8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Tx/>
              <a:buNone/>
            </a:pPr>
            <a:r>
              <a:rPr lang="en-US" altLang="ko-KR" sz="2000">
                <a:solidFill>
                  <a:schemeClr val="bg1"/>
                </a:solidFill>
              </a:rPr>
              <a:t> </a:t>
            </a:r>
            <a:endParaRPr lang="ko-KR" altLang="en-US" sz="2000">
              <a:solidFill>
                <a:schemeClr val="bg1"/>
              </a:solidFill>
            </a:endParaRPr>
          </a:p>
        </p:txBody>
      </p:sp>
      <p:sp>
        <p:nvSpPr>
          <p:cNvPr id="3" name="Rect 0"/>
          <p:cNvSpPr txBox="1">
            <a:spLocks/>
          </p:cNvSpPr>
          <p:nvPr/>
        </p:nvSpPr>
        <p:spPr>
          <a:xfrm rot="0">
            <a:off x="879475" y="647065"/>
            <a:ext cx="10273030" cy="145732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>
            <a:lvl1pPr marL="0" indent="0" rtl="0" algn="l" defTabSz="914400" eaLnBrk="1" latinLnBrk="1" hangingPunct="1">
              <a:lnSpc>
                <a:spcPct val="90000"/>
              </a:lnSpc>
              <a:spcBef>
                <a:spcPct val="0"/>
              </a:spcBef>
              <a:buFontTx/>
              <a:buNone/>
              <a:defRPr lang="en-GB" altLang="en-US"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 latinLnBrk="0">
              <a:buFontTx/>
              <a:buNone/>
            </a:pPr>
            <a:r>
              <a:rPr lang="ko-KR" altLang="en-US" sz="3200" b="1">
                <a:solidFill>
                  <a:srgbClr val="4C74CC"/>
                </a:solidFill>
              </a:rPr>
              <a:t>화면설명 </a:t>
            </a:r>
            <a:r>
              <a:rPr lang="en-US" altLang="ko-KR" sz="3200" b="1">
                <a:solidFill>
                  <a:srgbClr val="4C74CC"/>
                </a:solidFill>
              </a:rPr>
              <a:t>– </a:t>
            </a:r>
            <a:r>
              <a:rPr lang="ko-KR" altLang="en-US" sz="3200" b="1">
                <a:solidFill>
                  <a:srgbClr val="4C74CC"/>
                </a:solidFill>
              </a:rPr>
              <a:t>관리자</a:t>
            </a:r>
            <a:r>
              <a:rPr lang="en-US" altLang="ko-KR" sz="3200" b="1">
                <a:solidFill>
                  <a:srgbClr val="4C74CC"/>
                </a:solidFill>
              </a:rPr>
              <a:t>: </a:t>
            </a:r>
            <a:r>
              <a:rPr lang="ko-KR" altLang="en-US" sz="3200" b="1">
                <a:solidFill>
                  <a:srgbClr val="4C74CC"/>
                </a:solidFill>
              </a:rPr>
              <a:t>이용</a:t>
            </a:r>
            <a:r>
              <a:rPr lang="ko-KR" altLang="en-US" sz="3200" b="1">
                <a:solidFill>
                  <a:srgbClr val="4C74CC"/>
                </a:solidFill>
              </a:rPr>
              <a:t>안내</a:t>
            </a:r>
            <a:endParaRPr lang="ko-KR" altLang="en-US" sz="3200" b="1">
              <a:solidFill>
                <a:srgbClr val="4C74CC"/>
              </a:solidFill>
            </a:endParaRPr>
          </a:p>
          <a:p>
            <a:pPr marL="0" indent="0" latinLnBrk="0">
              <a:buFontTx/>
              <a:buNone/>
            </a:pPr>
            <a:r>
              <a:rPr lang="en-US" altLang="ko-KR" sz="2400" b="1">
                <a:solidFill>
                  <a:srgbClr val="4C74CC"/>
                </a:solidFill>
              </a:rPr>
              <a:t>(</a:t>
            </a:r>
            <a:r>
              <a:rPr lang="ko-KR" altLang="ko-KR" sz="2400" b="1">
                <a:solidFill>
                  <a:srgbClr val="4C74CC"/>
                </a:solidFill>
              </a:rPr>
              <a:t>메인 페이지(서비스 </a:t>
            </a:r>
            <a:r>
              <a:rPr lang="ko-KR" altLang="ko-KR" sz="2400" b="1">
                <a:solidFill>
                  <a:srgbClr val="4C74CC"/>
                </a:solidFill>
              </a:rPr>
              <a:t>예약</a:t>
            </a:r>
            <a:r>
              <a:rPr lang="ko-KR" altLang="ko-KR" sz="2400" b="1">
                <a:solidFill>
                  <a:srgbClr val="4C74CC"/>
                </a:solidFill>
              </a:rPr>
              <a:t>)</a:t>
            </a:r>
            <a:r>
              <a:rPr lang="en-US" altLang="ko-KR" sz="2400" b="1">
                <a:solidFill>
                  <a:srgbClr val="4C74CC"/>
                </a:solidFill>
              </a:rPr>
              <a:t>)</a:t>
            </a:r>
            <a:endParaRPr lang="ko-KR" altLang="en-US" sz="2400" b="1">
              <a:solidFill>
                <a:srgbClr val="4C74CC"/>
              </a:solidFill>
            </a:endParaRPr>
          </a:p>
        </p:txBody>
      </p:sp>
      <p:cxnSp>
        <p:nvCxnSpPr>
          <p:cNvPr id="63" name="Rect 0"/>
          <p:cNvCxnSpPr/>
          <p:nvPr/>
        </p:nvCxnSpPr>
        <p:spPr>
          <a:xfrm rot="0" flipH="1">
            <a:off x="3848100" y="3238500"/>
            <a:ext cx="4184650" cy="1448435"/>
          </a:xfrm>
          <a:prstGeom prst="straightConnector1"/>
          <a:ln w="38100" cap="flat" cmpd="sng">
            <a:solidFill>
              <a:srgbClr val="4C74CC">
                <a:alpha val="100000"/>
              </a:srgbClr>
            </a:solidFill>
            <a:prstDash val="solid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65" name="Rect 0"/>
          <p:cNvSpPr txBox="1">
            <a:spLocks/>
          </p:cNvSpPr>
          <p:nvPr/>
        </p:nvSpPr>
        <p:spPr>
          <a:xfrm rot="0">
            <a:off x="646430" y="4603750"/>
            <a:ext cx="3335655" cy="58483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l" latinLnBrk="0">
              <a:buFontTx/>
              <a:buNone/>
            </a:pPr>
            <a:r>
              <a:rPr lang="ko-KR" altLang="en-US" sz="1600" b="1">
                <a:solidFill>
                  <a:srgbClr val="4C74CC"/>
                </a:solidFill>
              </a:rPr>
              <a:t>통합관리팀,</a:t>
            </a:r>
            <a:r>
              <a:rPr lang="ko-KR" altLang="en-US" sz="1600" b="1">
                <a:solidFill>
                  <a:srgbClr val="4C74CC"/>
                </a:solidFill>
              </a:rPr>
              <a:t> 이용안내팀 관리자는</a:t>
            </a:r>
            <a:endParaRPr lang="ko-KR" altLang="en-US" sz="1600" b="1">
              <a:solidFill>
                <a:srgbClr val="4C74CC"/>
              </a:solidFill>
            </a:endParaRPr>
          </a:p>
          <a:p>
            <a:pPr marL="0" indent="0" algn="l" latinLnBrk="0">
              <a:buFontTx/>
              <a:buNone/>
            </a:pPr>
            <a:r>
              <a:rPr lang="ko-KR" altLang="en-US" sz="1600" b="1">
                <a:solidFill>
                  <a:srgbClr val="4C74CC"/>
                </a:solidFill>
              </a:rPr>
              <a:t>헤더에 서비스 예약 메뉴 노출</a:t>
            </a:r>
            <a:endParaRPr lang="ko-KR" altLang="en-US" sz="1600" b="1">
              <a:solidFill>
                <a:srgbClr val="4C74CC"/>
              </a:solidFill>
            </a:endParaRPr>
          </a:p>
        </p:txBody>
      </p:sp>
      <p:sp>
        <p:nvSpPr>
          <p:cNvPr id="67" name="Rect 0"/>
          <p:cNvSpPr>
            <a:spLocks/>
          </p:cNvSpPr>
          <p:nvPr/>
        </p:nvSpPr>
        <p:spPr>
          <a:xfrm rot="0">
            <a:off x="7785100" y="1857375"/>
            <a:ext cx="489585" cy="208280"/>
          </a:xfrm>
          <a:prstGeom prst="rect"/>
          <a:noFill/>
          <a:ln w="28575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68" name="Rect 0"/>
          <p:cNvSpPr>
            <a:spLocks/>
          </p:cNvSpPr>
          <p:nvPr/>
        </p:nvSpPr>
        <p:spPr>
          <a:xfrm rot="0">
            <a:off x="8102600" y="3117850"/>
            <a:ext cx="489585" cy="140335"/>
          </a:xfrm>
          <a:prstGeom prst="rect"/>
          <a:noFill/>
          <a:ln w="28575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그림 104" descr="C:/Users/dhehd/AppData/Roaming/PolarisOffice/ETemp/1184_20325200/fImage1584851765153.jpe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098165" y="1624965"/>
            <a:ext cx="8202930" cy="4564380"/>
          </a:xfrm>
          <a:prstGeom prst="rect"/>
          <a:noFill/>
          <a:ln w="38100" cap="flat" cmpd="sng">
            <a:solidFill>
              <a:schemeClr val="accent1">
                <a:alpha val="100000"/>
              </a:schemeClr>
            </a:solidFill>
            <a:prstDash val="solid"/>
            <a:round/>
          </a:ln>
        </p:spPr>
      </p:pic>
      <p:sp>
        <p:nvSpPr>
          <p:cNvPr id="10" name="Rect 0"/>
          <p:cNvSpPr txBox="1">
            <a:spLocks/>
          </p:cNvSpPr>
          <p:nvPr/>
        </p:nvSpPr>
        <p:spPr>
          <a:xfrm rot="0">
            <a:off x="0" y="0"/>
            <a:ext cx="12193905" cy="579120"/>
          </a:xfrm>
          <a:prstGeom prst="rect"/>
          <a:solidFill>
            <a:srgbClr val="4C74CC"/>
          </a:solidFill>
        </p:spPr>
        <p:txBody>
          <a:bodyPr wrap="square" lIns="720090" tIns="45720" rIns="91440" bIns="45720" numCol="1" vert="horz" anchor="ctr">
            <a:normAutofit fontScale="100000" lnSpcReduction="0"/>
          </a:bodyPr>
          <a:lstStyle>
            <a:lvl1pPr marL="228600" indent="-228600" rtl="0" algn="l" defTabSz="914400" eaLnBrk="1" latinLnBrk="1" hangingPunct="1">
              <a:lnSpc>
                <a:spcPct val="90000"/>
              </a:lnSpc>
              <a:spcBef>
                <a:spcPts val="1000"/>
              </a:spcBef>
              <a:buFontTx/>
              <a:buNone/>
              <a:defRPr lang="en-GB" altLang="en-US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rtl="0" algn="l" defTabSz="914400" eaLnBrk="1" latinLnBrk="1" hangingPunct="1" lvl="1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rtl="0" algn="l" defTabSz="914400" eaLnBrk="1" latinLnBrk="1" hangingPunct="1" lvl="2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rtl="0" algn="l" defTabSz="914400" eaLnBrk="1" latinLnBrk="1" hangingPunct="1" lvl="3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rtl="0" algn="l" defTabSz="914400" eaLnBrk="1" latinLnBrk="1" hangingPunct="1" lvl="4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rtl="0" algn="l" defTabSz="914400" eaLnBrk="1" latinLnBrk="1" hangingPunct="1" lvl="5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rtl="0" algn="l" defTabSz="914400" eaLnBrk="1" latinLnBrk="1" hangingPunct="1" lvl="6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rtl="0" algn="l" defTabSz="914400" eaLnBrk="1" latinLnBrk="1" hangingPunct="1" lvl="7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rtl="0" algn="l" defTabSz="914400" eaLnBrk="1" latinLnBrk="1" hangingPunct="1" lvl="8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Tx/>
              <a:buNone/>
            </a:pPr>
            <a:r>
              <a:rPr lang="en-US" altLang="ko-KR" sz="2000">
                <a:solidFill>
                  <a:schemeClr val="bg1"/>
                </a:solidFill>
              </a:rPr>
              <a:t> </a:t>
            </a:r>
            <a:endParaRPr lang="ko-KR" altLang="en-US" sz="2000">
              <a:solidFill>
                <a:schemeClr val="bg1"/>
              </a:solidFill>
            </a:endParaRPr>
          </a:p>
        </p:txBody>
      </p:sp>
      <p:sp>
        <p:nvSpPr>
          <p:cNvPr id="3" name="Rect 0"/>
          <p:cNvSpPr txBox="1">
            <a:spLocks/>
          </p:cNvSpPr>
          <p:nvPr/>
        </p:nvSpPr>
        <p:spPr>
          <a:xfrm rot="0">
            <a:off x="879475" y="647065"/>
            <a:ext cx="10273030" cy="145732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>
            <a:lvl1pPr marL="0" indent="0" rtl="0" algn="l" defTabSz="914400" eaLnBrk="1" latinLnBrk="1" hangingPunct="1">
              <a:lnSpc>
                <a:spcPct val="90000"/>
              </a:lnSpc>
              <a:spcBef>
                <a:spcPct val="0"/>
              </a:spcBef>
              <a:buFontTx/>
              <a:buNone/>
              <a:defRPr lang="en-GB" altLang="en-US"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 latinLnBrk="0">
              <a:buFontTx/>
              <a:buNone/>
            </a:pPr>
            <a:r>
              <a:rPr lang="ko-KR" altLang="en-US" sz="3200" b="1">
                <a:solidFill>
                  <a:srgbClr val="4C74CC"/>
                </a:solidFill>
              </a:rPr>
              <a:t>화면설명 </a:t>
            </a:r>
            <a:r>
              <a:rPr lang="en-US" altLang="ko-KR" sz="3200" b="1">
                <a:solidFill>
                  <a:srgbClr val="4C74CC"/>
                </a:solidFill>
              </a:rPr>
              <a:t>– </a:t>
            </a:r>
            <a:r>
              <a:rPr lang="ko-KR" altLang="en-US" sz="3200" b="1">
                <a:solidFill>
                  <a:srgbClr val="4C74CC"/>
                </a:solidFill>
              </a:rPr>
              <a:t>관리자</a:t>
            </a:r>
            <a:r>
              <a:rPr lang="en-US" altLang="ko-KR" sz="3200" b="1">
                <a:solidFill>
                  <a:srgbClr val="4C74CC"/>
                </a:solidFill>
              </a:rPr>
              <a:t>: </a:t>
            </a:r>
            <a:r>
              <a:rPr lang="ko-KR" altLang="en-US" sz="3200" b="1">
                <a:solidFill>
                  <a:srgbClr val="4C74CC"/>
                </a:solidFill>
              </a:rPr>
              <a:t>이용</a:t>
            </a:r>
            <a:r>
              <a:rPr lang="ko-KR" altLang="en-US" sz="3200" b="1">
                <a:solidFill>
                  <a:srgbClr val="4C74CC"/>
                </a:solidFill>
              </a:rPr>
              <a:t>안내</a:t>
            </a:r>
            <a:endParaRPr lang="ko-KR" altLang="en-US" sz="3200" b="1">
              <a:solidFill>
                <a:srgbClr val="4C74CC"/>
              </a:solidFill>
            </a:endParaRPr>
          </a:p>
          <a:p>
            <a:pPr marL="0" indent="0" latinLnBrk="0">
              <a:buFontTx/>
              <a:buNone/>
            </a:pPr>
            <a:r>
              <a:rPr lang="en-US" altLang="ko-KR" sz="2400" b="1">
                <a:solidFill>
                  <a:srgbClr val="4C74CC"/>
                </a:solidFill>
              </a:rPr>
              <a:t>(</a:t>
            </a:r>
            <a:r>
              <a:rPr lang="ko-KR" altLang="ko-KR" sz="2400" b="1">
                <a:solidFill>
                  <a:srgbClr val="4C74CC"/>
                </a:solidFill>
              </a:rPr>
              <a:t>서비스 </a:t>
            </a:r>
            <a:r>
              <a:rPr lang="ko-KR" altLang="ko-KR" sz="2400" b="1">
                <a:solidFill>
                  <a:srgbClr val="4C74CC"/>
                </a:solidFill>
              </a:rPr>
              <a:t>예약</a:t>
            </a:r>
            <a:r>
              <a:rPr lang="en-US" altLang="ko-KR" sz="2400" b="1">
                <a:solidFill>
                  <a:srgbClr val="4C74CC"/>
                </a:solidFill>
              </a:rPr>
              <a:t>)</a:t>
            </a:r>
            <a:endParaRPr lang="ko-KR" altLang="en-US" sz="2400" b="1">
              <a:solidFill>
                <a:srgbClr val="4C74CC"/>
              </a:solidFill>
            </a:endParaRPr>
          </a:p>
        </p:txBody>
      </p:sp>
      <p:cxnSp>
        <p:nvCxnSpPr>
          <p:cNvPr id="63" name="Rect 0"/>
          <p:cNvCxnSpPr/>
          <p:nvPr/>
        </p:nvCxnSpPr>
        <p:spPr>
          <a:xfrm rot="0" flipH="1" flipV="1">
            <a:off x="5410200" y="5410200"/>
            <a:ext cx="1524635" cy="572135"/>
          </a:xfrm>
          <a:prstGeom prst="straightConnector1"/>
          <a:ln w="38100" cap="flat" cmpd="sng">
            <a:solidFill>
              <a:srgbClr val="4C74CC">
                <a:alpha val="100000"/>
              </a:srgbClr>
            </a:solidFill>
            <a:prstDash val="solid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65" name="Rect 0"/>
          <p:cNvSpPr txBox="1">
            <a:spLocks/>
          </p:cNvSpPr>
          <p:nvPr/>
        </p:nvSpPr>
        <p:spPr>
          <a:xfrm rot="0">
            <a:off x="2056130" y="4965700"/>
            <a:ext cx="4269105" cy="58483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l" latinLnBrk="0">
              <a:buFontTx/>
              <a:buNone/>
            </a:pPr>
            <a:r>
              <a:rPr lang="ko-KR" altLang="en-US" sz="1600" b="1">
                <a:solidFill>
                  <a:srgbClr val="4C74CC"/>
                </a:solidFill>
              </a:rPr>
              <a:t>폼에 </a:t>
            </a:r>
            <a:r>
              <a:rPr lang="ko-KR" altLang="en-US" sz="1600" b="1">
                <a:solidFill>
                  <a:srgbClr val="4C74CC"/>
                </a:solidFill>
              </a:rPr>
              <a:t>있는 각 필드</a:t>
            </a:r>
            <a:r>
              <a:rPr lang="ko-KR" altLang="en-US" sz="1600" b="1">
                <a:solidFill>
                  <a:srgbClr val="4C74CC"/>
                </a:solidFill>
              </a:rPr>
              <a:t>(유효성 </a:t>
            </a:r>
            <a:r>
              <a:rPr lang="ko-KR" altLang="en-US" sz="1600" b="1">
                <a:solidFill>
                  <a:srgbClr val="4C74CC"/>
                </a:solidFill>
              </a:rPr>
              <a:t>검사)를 작성한 후</a:t>
            </a:r>
            <a:endParaRPr lang="ko-KR" altLang="en-US" sz="1600" b="1">
              <a:solidFill>
                <a:srgbClr val="4C74CC"/>
              </a:solidFill>
            </a:endParaRPr>
          </a:p>
          <a:p>
            <a:pPr marL="0" indent="0" algn="l" latinLnBrk="0">
              <a:buFontTx/>
              <a:buNone/>
            </a:pPr>
            <a:r>
              <a:rPr lang="ko-KR" altLang="en-US" sz="1600" b="1">
                <a:solidFill>
                  <a:srgbClr val="4C74CC"/>
                </a:solidFill>
              </a:rPr>
              <a:t>전송 버튼 클릭 시 </a:t>
            </a:r>
            <a:r>
              <a:rPr lang="ko-KR" altLang="en-US" sz="1600" b="1">
                <a:solidFill>
                  <a:srgbClr val="4C74CC"/>
                </a:solidFill>
              </a:rPr>
              <a:t>메일 발송</a:t>
            </a:r>
            <a:endParaRPr lang="ko-KR" altLang="en-US" sz="1600" b="1">
              <a:solidFill>
                <a:srgbClr val="4C74CC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30C62D-DFF7-465F-9290-1133CFD2AE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7229" y="930587"/>
            <a:ext cx="5841682" cy="1975803"/>
          </a:xfrm>
        </p:spPr>
        <p:txBody>
          <a:bodyPr anchor="ctr">
            <a:normAutofit/>
          </a:bodyPr>
          <a:lstStyle/>
          <a:p>
            <a:pPr algn="l"/>
            <a:r>
              <a:rPr lang="ko-KR" altLang="en-US" sz="4800" b="1" dirty="0">
                <a:solidFill>
                  <a:srgbClr val="4C74CC"/>
                </a:solidFill>
              </a:rPr>
              <a:t>프로젝트 순서</a:t>
            </a:r>
            <a:br>
              <a:rPr lang="en-US" altLang="ko-KR" sz="4800" b="1" dirty="0">
                <a:solidFill>
                  <a:srgbClr val="4C74CC"/>
                </a:solidFill>
              </a:rPr>
            </a:br>
            <a:endParaRPr lang="ko-KR" altLang="en-US" sz="4800" b="1" dirty="0">
              <a:solidFill>
                <a:srgbClr val="4C74CC"/>
              </a:solidFill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604C6A96-BD79-44F4-8980-8BA79AEDCF3A}"/>
              </a:ext>
            </a:extLst>
          </p:cNvPr>
          <p:cNvSpPr txBox="1">
            <a:spLocks/>
          </p:cNvSpPr>
          <p:nvPr/>
        </p:nvSpPr>
        <p:spPr>
          <a:xfrm>
            <a:off x="456604" y="2900988"/>
            <a:ext cx="2518828" cy="3146067"/>
          </a:xfrm>
          <a:prstGeom prst="rect">
            <a:avLst/>
          </a:prstGeom>
          <a:ln w="38100">
            <a:solidFill>
              <a:srgbClr val="4C74CC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5400" b="1" dirty="0">
                <a:solidFill>
                  <a:srgbClr val="4C74CC"/>
                </a:solidFill>
              </a:rPr>
              <a:t>Movie</a:t>
            </a:r>
          </a:p>
          <a:p>
            <a:endParaRPr lang="en-US" altLang="ko-KR" sz="2000" b="1" dirty="0">
              <a:solidFill>
                <a:srgbClr val="4C74CC"/>
              </a:solidFill>
            </a:endParaRPr>
          </a:p>
          <a:p>
            <a:r>
              <a:rPr lang="ko-KR" altLang="en-US" sz="2000" b="1" dirty="0">
                <a:solidFill>
                  <a:srgbClr val="4C74CC"/>
                </a:solidFill>
              </a:rPr>
              <a:t>영화예매 프로그램</a:t>
            </a:r>
          </a:p>
        </p:txBody>
      </p:sp>
      <p:sp>
        <p:nvSpPr>
          <p:cNvPr id="6" name="부제목 2">
            <a:extLst>
              <a:ext uri="{FF2B5EF4-FFF2-40B4-BE49-F238E27FC236}">
                <a16:creationId xmlns:a16="http://schemas.microsoft.com/office/drawing/2014/main" id="{B58894E4-4F4C-4A56-8E2D-DC66DB39411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77516"/>
          </a:xfrm>
          <a:prstGeom prst="rect">
            <a:avLst/>
          </a:prstGeom>
          <a:solidFill>
            <a:srgbClr val="4C74CC"/>
          </a:solidFill>
        </p:spPr>
        <p:txBody>
          <a:bodyPr vert="horz" lIns="720000" tIns="45720" rIns="91440" bIns="45720" rtlCol="0" anchor="ctr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2000">
                <a:solidFill>
                  <a:schemeClr val="bg1"/>
                </a:solidFill>
              </a:rPr>
              <a:t> </a:t>
            </a:r>
            <a:endParaRPr lang="en-US" altLang="ko-KR" sz="2000" dirty="0">
              <a:solidFill>
                <a:schemeClr val="bg1"/>
              </a:solidFill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36A3642-DC01-4BFB-A146-7059D27EDB33}"/>
              </a:ext>
            </a:extLst>
          </p:cNvPr>
          <p:cNvCxnSpPr>
            <a:cxnSpLocks/>
          </p:cNvCxnSpPr>
          <p:nvPr/>
        </p:nvCxnSpPr>
        <p:spPr>
          <a:xfrm>
            <a:off x="715301" y="2156036"/>
            <a:ext cx="4698525" cy="0"/>
          </a:xfrm>
          <a:prstGeom prst="line">
            <a:avLst/>
          </a:prstGeom>
          <a:ln w="38100">
            <a:solidFill>
              <a:srgbClr val="4C74CC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8" name="제목 1">
            <a:extLst>
              <a:ext uri="{FF2B5EF4-FFF2-40B4-BE49-F238E27FC236}">
                <a16:creationId xmlns:a16="http://schemas.microsoft.com/office/drawing/2014/main" id="{6925FD97-5CF1-4A7F-9CEC-1D06F983CEE2}"/>
              </a:ext>
            </a:extLst>
          </p:cNvPr>
          <p:cNvSpPr txBox="1">
            <a:spLocks/>
          </p:cNvSpPr>
          <p:nvPr/>
        </p:nvSpPr>
        <p:spPr>
          <a:xfrm>
            <a:off x="3377444" y="2900988"/>
            <a:ext cx="2518828" cy="3146067"/>
          </a:xfrm>
          <a:prstGeom prst="rect">
            <a:avLst/>
          </a:prstGeom>
          <a:ln w="38100">
            <a:solidFill>
              <a:srgbClr val="4C74CC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5400" b="1" dirty="0">
                <a:solidFill>
                  <a:srgbClr val="4C74CC"/>
                </a:solidFill>
              </a:rPr>
              <a:t>Store</a:t>
            </a:r>
          </a:p>
          <a:p>
            <a:endParaRPr lang="en-US" altLang="ko-KR" sz="2000" b="1" dirty="0">
              <a:solidFill>
                <a:srgbClr val="4C74CC"/>
              </a:solidFill>
            </a:endParaRPr>
          </a:p>
          <a:p>
            <a:r>
              <a:rPr lang="ko-KR" altLang="en-US" sz="2000" b="1" dirty="0">
                <a:solidFill>
                  <a:srgbClr val="4C74CC"/>
                </a:solidFill>
              </a:rPr>
              <a:t>쇼핑몰 프로그램</a:t>
            </a: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43E4478C-304E-47E7-A17E-0564D4BA2F02}"/>
              </a:ext>
            </a:extLst>
          </p:cNvPr>
          <p:cNvSpPr txBox="1">
            <a:spLocks/>
          </p:cNvSpPr>
          <p:nvPr/>
        </p:nvSpPr>
        <p:spPr>
          <a:xfrm>
            <a:off x="6298284" y="2900988"/>
            <a:ext cx="2518828" cy="3146067"/>
          </a:xfrm>
          <a:prstGeom prst="rect">
            <a:avLst/>
          </a:prstGeom>
          <a:ln w="38100">
            <a:solidFill>
              <a:srgbClr val="4C74CC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5400" b="1" dirty="0">
                <a:solidFill>
                  <a:srgbClr val="4C74CC"/>
                </a:solidFill>
              </a:rPr>
              <a:t>School</a:t>
            </a:r>
          </a:p>
          <a:p>
            <a:endParaRPr lang="en-US" altLang="ko-KR" sz="2000" b="1" dirty="0">
              <a:solidFill>
                <a:srgbClr val="4C74CC"/>
              </a:solidFill>
            </a:endParaRPr>
          </a:p>
          <a:p>
            <a:r>
              <a:rPr lang="ko-KR" altLang="en-US" sz="2000" b="1" dirty="0">
                <a:solidFill>
                  <a:srgbClr val="4C74CC"/>
                </a:solidFill>
              </a:rPr>
              <a:t>학생 관리 프로그램</a:t>
            </a: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A015305C-3142-4B70-847B-000C0CBD7845}"/>
              </a:ext>
            </a:extLst>
          </p:cNvPr>
          <p:cNvSpPr txBox="1">
            <a:spLocks/>
          </p:cNvSpPr>
          <p:nvPr/>
        </p:nvSpPr>
        <p:spPr>
          <a:xfrm>
            <a:off x="9219124" y="2900988"/>
            <a:ext cx="2518828" cy="3146067"/>
          </a:xfrm>
          <a:prstGeom prst="rect">
            <a:avLst/>
          </a:prstGeom>
          <a:ln w="38100">
            <a:solidFill>
              <a:srgbClr val="4C74CC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5400" b="1" dirty="0">
                <a:solidFill>
                  <a:srgbClr val="4C74CC"/>
                </a:solidFill>
              </a:rPr>
              <a:t>CRX</a:t>
            </a:r>
          </a:p>
          <a:p>
            <a:endParaRPr lang="en-US" altLang="ko-KR" sz="2000" b="1" dirty="0">
              <a:solidFill>
                <a:srgbClr val="4C74CC"/>
              </a:solidFill>
            </a:endParaRPr>
          </a:p>
          <a:p>
            <a:r>
              <a:rPr lang="ko-KR" altLang="en-US" sz="2000" b="1" dirty="0">
                <a:solidFill>
                  <a:srgbClr val="4C74CC"/>
                </a:solidFill>
              </a:rPr>
              <a:t>열차예매 프로그램</a:t>
            </a:r>
          </a:p>
        </p:txBody>
      </p:sp>
    </p:spTree>
    <p:extLst>
      <p:ext uri="{BB962C8B-B14F-4D97-AF65-F5344CB8AC3E}">
        <p14:creationId xmlns:p14="http://schemas.microsoft.com/office/powerpoint/2010/main" val="13753060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부제목 2">
            <a:extLst>
              <a:ext uri="{FF2B5EF4-FFF2-40B4-BE49-F238E27FC236}">
                <a16:creationId xmlns:a16="http://schemas.microsoft.com/office/drawing/2014/main" id="{50650A82-3AE6-40C4-895B-BFC97EB34E0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77516"/>
          </a:xfrm>
          <a:prstGeom prst="rect">
            <a:avLst/>
          </a:prstGeom>
          <a:solidFill>
            <a:srgbClr val="4C74CC"/>
          </a:solidFill>
        </p:spPr>
        <p:txBody>
          <a:bodyPr vert="horz" lIns="72000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17223EE5-E17A-48C3-94E0-531F3B7CCF52}"/>
              </a:ext>
            </a:extLst>
          </p:cNvPr>
          <p:cNvSpPr txBox="1">
            <a:spLocks/>
          </p:cNvSpPr>
          <p:nvPr/>
        </p:nvSpPr>
        <p:spPr>
          <a:xfrm>
            <a:off x="879515" y="661922"/>
            <a:ext cx="6852780" cy="14554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solidFill>
                  <a:srgbClr val="4C74CC"/>
                </a:solidFill>
              </a:rPr>
              <a:t>화면설명</a:t>
            </a:r>
          </a:p>
        </p:txBody>
      </p:sp>
      <p:pic>
        <p:nvPicPr>
          <p:cNvPr id="5" name="내용 개체 틀 2">
            <a:extLst>
              <a:ext uri="{FF2B5EF4-FFF2-40B4-BE49-F238E27FC236}">
                <a16:creationId xmlns:a16="http://schemas.microsoft.com/office/drawing/2014/main" id="{363A9F17-0C56-4935-A2B1-A0EF63D17F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13234" y="1545733"/>
            <a:ext cx="4901377" cy="4310500"/>
          </a:xfrm>
          <a:prstGeom prst="rect">
            <a:avLst/>
          </a:prstGeom>
          <a:solidFill>
            <a:srgbClr val="F6F2E9"/>
          </a:solidFill>
          <a:ln w="38100">
            <a:solidFill>
              <a:srgbClr val="4C74CC"/>
            </a:solidFill>
          </a:ln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E6E1BF20-1143-4EE9-8918-C5AD0B4E5285}"/>
              </a:ext>
            </a:extLst>
          </p:cNvPr>
          <p:cNvSpPr txBox="1">
            <a:spLocks/>
          </p:cNvSpPr>
          <p:nvPr/>
        </p:nvSpPr>
        <p:spPr>
          <a:xfrm>
            <a:off x="3713234" y="5938895"/>
            <a:ext cx="4765531" cy="8011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3200" b="1" dirty="0">
                <a:solidFill>
                  <a:srgbClr val="4C74CC"/>
                </a:solidFill>
              </a:rPr>
              <a:t>영화 등록 후 목록 조회</a:t>
            </a:r>
          </a:p>
        </p:txBody>
      </p:sp>
    </p:spTree>
    <p:extLst>
      <p:ext uri="{BB962C8B-B14F-4D97-AF65-F5344CB8AC3E}">
        <p14:creationId xmlns:p14="http://schemas.microsoft.com/office/powerpoint/2010/main" val="1840400687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그림 108" descr="C:/Users/dhehd/AppData/Roaming/PolarisOffice/ETemp/1184_20325200/fImage1414961772292.jpe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615565" y="1938655"/>
            <a:ext cx="8756650" cy="4464685"/>
          </a:xfrm>
          <a:prstGeom prst="rect"/>
          <a:noFill/>
          <a:ln w="38100" cap="flat" cmpd="sng">
            <a:solidFill>
              <a:schemeClr val="accent1">
                <a:alpha val="100000"/>
              </a:schemeClr>
            </a:solidFill>
            <a:prstDash val="solid"/>
            <a:round/>
          </a:ln>
        </p:spPr>
      </p:pic>
      <p:sp>
        <p:nvSpPr>
          <p:cNvPr id="10" name="Rect 0"/>
          <p:cNvSpPr txBox="1">
            <a:spLocks/>
          </p:cNvSpPr>
          <p:nvPr/>
        </p:nvSpPr>
        <p:spPr>
          <a:xfrm rot="0">
            <a:off x="0" y="0"/>
            <a:ext cx="12193905" cy="579120"/>
          </a:xfrm>
          <a:prstGeom prst="rect"/>
          <a:solidFill>
            <a:srgbClr val="4C74CC"/>
          </a:solidFill>
        </p:spPr>
        <p:txBody>
          <a:bodyPr wrap="square" lIns="720090" tIns="45720" rIns="91440" bIns="45720" numCol="1" vert="horz" anchor="ctr">
            <a:normAutofit fontScale="100000" lnSpcReduction="0"/>
          </a:bodyPr>
          <a:lstStyle>
            <a:lvl1pPr marL="228600" indent="-228600" rtl="0" algn="l" defTabSz="914400" eaLnBrk="1" latinLnBrk="1" hangingPunct="1">
              <a:lnSpc>
                <a:spcPct val="90000"/>
              </a:lnSpc>
              <a:spcBef>
                <a:spcPts val="1000"/>
              </a:spcBef>
              <a:buFontTx/>
              <a:buNone/>
              <a:defRPr lang="en-GB" altLang="en-US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rtl="0" algn="l" defTabSz="914400" eaLnBrk="1" latinLnBrk="1" hangingPunct="1" lvl="1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rtl="0" algn="l" defTabSz="914400" eaLnBrk="1" latinLnBrk="1" hangingPunct="1" lvl="2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rtl="0" algn="l" defTabSz="914400" eaLnBrk="1" latinLnBrk="1" hangingPunct="1" lvl="3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rtl="0" algn="l" defTabSz="914400" eaLnBrk="1" latinLnBrk="1" hangingPunct="1" lvl="4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rtl="0" algn="l" defTabSz="914400" eaLnBrk="1" latinLnBrk="1" hangingPunct="1" lvl="5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rtl="0" algn="l" defTabSz="914400" eaLnBrk="1" latinLnBrk="1" hangingPunct="1" lvl="6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rtl="0" algn="l" defTabSz="914400" eaLnBrk="1" latinLnBrk="1" hangingPunct="1" lvl="7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rtl="0" algn="l" defTabSz="914400" eaLnBrk="1" latinLnBrk="1" hangingPunct="1" lvl="8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Tx/>
              <a:buNone/>
            </a:pPr>
            <a:r>
              <a:rPr lang="en-US" altLang="ko-KR" sz="2000">
                <a:solidFill>
                  <a:schemeClr val="bg1"/>
                </a:solidFill>
              </a:rPr>
              <a:t> </a:t>
            </a:r>
            <a:endParaRPr lang="ko-KR" altLang="en-US" sz="2000">
              <a:solidFill>
                <a:schemeClr val="bg1"/>
              </a:solidFill>
            </a:endParaRPr>
          </a:p>
        </p:txBody>
      </p:sp>
      <p:sp>
        <p:nvSpPr>
          <p:cNvPr id="3" name="Rect 0"/>
          <p:cNvSpPr txBox="1">
            <a:spLocks/>
          </p:cNvSpPr>
          <p:nvPr/>
        </p:nvSpPr>
        <p:spPr>
          <a:xfrm rot="0">
            <a:off x="879475" y="647065"/>
            <a:ext cx="10273030" cy="145732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>
            <a:lvl1pPr marL="0" indent="0" rtl="0" algn="l" defTabSz="914400" eaLnBrk="1" latinLnBrk="1" hangingPunct="1">
              <a:lnSpc>
                <a:spcPct val="90000"/>
              </a:lnSpc>
              <a:spcBef>
                <a:spcPct val="0"/>
              </a:spcBef>
              <a:buFontTx/>
              <a:buNone/>
              <a:defRPr lang="en-GB" altLang="en-US"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 latinLnBrk="0">
              <a:buFontTx/>
              <a:buNone/>
            </a:pPr>
            <a:r>
              <a:rPr lang="ko-KR" altLang="en-US" sz="3200" b="1">
                <a:solidFill>
                  <a:srgbClr val="4C74CC"/>
                </a:solidFill>
              </a:rPr>
              <a:t>화면설명 </a:t>
            </a:r>
            <a:r>
              <a:rPr lang="en-US" altLang="ko-KR" sz="3200" b="1">
                <a:solidFill>
                  <a:srgbClr val="4C74CC"/>
                </a:solidFill>
              </a:rPr>
              <a:t>– </a:t>
            </a:r>
            <a:r>
              <a:rPr lang="ko-KR" altLang="en-US" sz="3200" b="1">
                <a:solidFill>
                  <a:srgbClr val="4C74CC"/>
                </a:solidFill>
              </a:rPr>
              <a:t>관리자</a:t>
            </a:r>
            <a:r>
              <a:rPr lang="en-US" altLang="ko-KR" sz="3200" b="1">
                <a:solidFill>
                  <a:srgbClr val="4C74CC"/>
                </a:solidFill>
              </a:rPr>
              <a:t>: </a:t>
            </a:r>
            <a:r>
              <a:rPr lang="ko-KR" altLang="en-US" sz="3200" b="1">
                <a:solidFill>
                  <a:srgbClr val="4C74CC"/>
                </a:solidFill>
              </a:rPr>
              <a:t>이용</a:t>
            </a:r>
            <a:r>
              <a:rPr lang="ko-KR" altLang="en-US" sz="3200" b="1">
                <a:solidFill>
                  <a:srgbClr val="4C74CC"/>
                </a:solidFill>
              </a:rPr>
              <a:t>안내</a:t>
            </a:r>
            <a:endParaRPr lang="ko-KR" altLang="en-US" sz="3200" b="1">
              <a:solidFill>
                <a:srgbClr val="4C74CC"/>
              </a:solidFill>
            </a:endParaRPr>
          </a:p>
          <a:p>
            <a:pPr marL="0" indent="0" latinLnBrk="0">
              <a:buFontTx/>
              <a:buNone/>
            </a:pPr>
            <a:r>
              <a:rPr lang="en-US" altLang="ko-KR" sz="2400" b="1">
                <a:solidFill>
                  <a:srgbClr val="4C74CC"/>
                </a:solidFill>
              </a:rPr>
              <a:t>(</a:t>
            </a:r>
            <a:r>
              <a:rPr lang="ko-KR" altLang="ko-KR" sz="2400" b="1">
                <a:solidFill>
                  <a:srgbClr val="4C74CC"/>
                </a:solidFill>
              </a:rPr>
              <a:t>서비스 </a:t>
            </a:r>
            <a:r>
              <a:rPr lang="ko-KR" altLang="ko-KR" sz="2400" b="1">
                <a:solidFill>
                  <a:srgbClr val="4C74CC"/>
                </a:solidFill>
              </a:rPr>
              <a:t>예약</a:t>
            </a:r>
            <a:r>
              <a:rPr lang="ko-KR" altLang="ko-KR" sz="2400" b="1">
                <a:solidFill>
                  <a:srgbClr val="4C74CC"/>
                </a:solidFill>
              </a:rPr>
              <a:t> </a:t>
            </a:r>
            <a:r>
              <a:rPr lang="ko-KR" altLang="ko-KR" sz="2400" b="1">
                <a:solidFill>
                  <a:srgbClr val="4C74CC"/>
                </a:solidFill>
              </a:rPr>
              <a:t>메일</a:t>
            </a:r>
            <a:r>
              <a:rPr lang="en-US" altLang="ko-KR" sz="2400" b="1">
                <a:solidFill>
                  <a:srgbClr val="4C74CC"/>
                </a:solidFill>
              </a:rPr>
              <a:t>)</a:t>
            </a:r>
            <a:endParaRPr lang="ko-KR" altLang="en-US" sz="2400" b="1">
              <a:solidFill>
                <a:srgbClr val="4C74CC"/>
              </a:solidFill>
            </a:endParaRPr>
          </a:p>
        </p:txBody>
      </p:sp>
      <p:cxnSp>
        <p:nvCxnSpPr>
          <p:cNvPr id="63" name="Rect 0"/>
          <p:cNvCxnSpPr/>
          <p:nvPr/>
        </p:nvCxnSpPr>
        <p:spPr>
          <a:xfrm rot="0">
            <a:off x="5181600" y="5060950"/>
            <a:ext cx="635" cy="584835"/>
          </a:xfrm>
          <a:prstGeom prst="straightConnector1"/>
          <a:ln w="38100" cap="flat" cmpd="sng">
            <a:solidFill>
              <a:srgbClr val="4C74CC">
                <a:alpha val="100000"/>
              </a:srgbClr>
            </a:solidFill>
            <a:prstDash val="solid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65" name="Rect 0"/>
          <p:cNvSpPr txBox="1">
            <a:spLocks/>
          </p:cNvSpPr>
          <p:nvPr/>
        </p:nvSpPr>
        <p:spPr>
          <a:xfrm rot="0">
            <a:off x="3836670" y="5689600"/>
            <a:ext cx="4592955" cy="58483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l" latinLnBrk="0">
              <a:buFontTx/>
              <a:buNone/>
            </a:pPr>
            <a:r>
              <a:rPr lang="ko-KR" altLang="en-US" sz="1600" b="1">
                <a:solidFill>
                  <a:srgbClr val="4C74CC"/>
                </a:solidFill>
              </a:rPr>
              <a:t>발송된 </a:t>
            </a:r>
            <a:r>
              <a:rPr lang="ko-KR" altLang="en-US" sz="1600" b="1">
                <a:solidFill>
                  <a:srgbClr val="4C74CC"/>
                </a:solidFill>
              </a:rPr>
              <a:t>메일은 위와 같은 </a:t>
            </a:r>
            <a:r>
              <a:rPr lang="ko-KR" altLang="en-US" sz="1600" b="1">
                <a:solidFill>
                  <a:srgbClr val="4C74CC"/>
                </a:solidFill>
              </a:rPr>
              <a:t>양식으로 </a:t>
            </a:r>
            <a:r>
              <a:rPr lang="ko-KR" altLang="en-US" sz="1600" b="1">
                <a:solidFill>
                  <a:srgbClr val="4C74CC"/>
                </a:solidFill>
              </a:rPr>
              <a:t>확인이 가능</a:t>
            </a:r>
            <a:endParaRPr lang="ko-KR" altLang="en-US" sz="1600" b="1">
              <a:solidFill>
                <a:srgbClr val="4C74CC"/>
              </a:solidFill>
            </a:endParaRPr>
          </a:p>
        </p:txBody>
      </p:sp>
      <p:sp>
        <p:nvSpPr>
          <p:cNvPr id="67" name="도형 112"/>
          <p:cNvSpPr>
            <a:spLocks/>
          </p:cNvSpPr>
          <p:nvPr/>
        </p:nvSpPr>
        <p:spPr>
          <a:xfrm rot="0">
            <a:off x="3834765" y="2964180"/>
            <a:ext cx="1896745" cy="2022475"/>
          </a:xfrm>
          <a:prstGeom prst="rect"/>
          <a:noFill/>
          <a:ln w="38100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solidFill>
          <a:srgbClr val="F6F2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그림 116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589280" y="1976120"/>
            <a:ext cx="5364480" cy="3406775"/>
          </a:xfrm>
          <a:prstGeom prst="rect"/>
          <a:noFill/>
          <a:ln w="38100" cap="flat" cmpd="sng">
            <a:solidFill>
              <a:schemeClr val="accent1">
                <a:alpha val="100000"/>
              </a:schemeClr>
            </a:solidFill>
            <a:prstDash val="solid"/>
            <a:round/>
          </a:ln>
        </p:spPr>
      </p:pic>
      <p:pic>
        <p:nvPicPr>
          <p:cNvPr id="67" name="그림 117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6279515" y="1976120"/>
            <a:ext cx="5364480" cy="3406775"/>
          </a:xfrm>
          <a:prstGeom prst="rect"/>
          <a:noFill/>
          <a:ln w="38100" cap="flat" cmpd="sng">
            <a:solidFill>
              <a:schemeClr val="accent1">
                <a:alpha val="100000"/>
              </a:schemeClr>
            </a:solidFill>
            <a:prstDash val="solid"/>
            <a:round/>
          </a:ln>
        </p:spPr>
      </p:pic>
      <p:sp>
        <p:nvSpPr>
          <p:cNvPr id="10" name="Rect 0"/>
          <p:cNvSpPr txBox="1">
            <a:spLocks/>
          </p:cNvSpPr>
          <p:nvPr/>
        </p:nvSpPr>
        <p:spPr>
          <a:xfrm rot="0">
            <a:off x="0" y="0"/>
            <a:ext cx="12193905" cy="579120"/>
          </a:xfrm>
          <a:prstGeom prst="rect"/>
          <a:solidFill>
            <a:srgbClr val="4C74CC"/>
          </a:solidFill>
        </p:spPr>
        <p:txBody>
          <a:bodyPr wrap="square" lIns="720090" tIns="45720" rIns="91440" bIns="45720" numCol="1" vert="horz" anchor="ctr">
            <a:normAutofit fontScale="100000" lnSpcReduction="0"/>
          </a:bodyPr>
          <a:lstStyle>
            <a:lvl1pPr marL="228600" indent="-228600" rtl="0" algn="l" defTabSz="914400" eaLnBrk="1" latinLnBrk="1" hangingPunct="1">
              <a:lnSpc>
                <a:spcPct val="90000"/>
              </a:lnSpc>
              <a:spcBef>
                <a:spcPts val="1000"/>
              </a:spcBef>
              <a:buFontTx/>
              <a:buNone/>
              <a:defRPr lang="en-GB" altLang="en-US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rtl="0" algn="l" defTabSz="914400" eaLnBrk="1" latinLnBrk="1" hangingPunct="1" lvl="1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rtl="0" algn="l" defTabSz="914400" eaLnBrk="1" latinLnBrk="1" hangingPunct="1" lvl="2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rtl="0" algn="l" defTabSz="914400" eaLnBrk="1" latinLnBrk="1" hangingPunct="1" lvl="3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rtl="0" algn="l" defTabSz="914400" eaLnBrk="1" latinLnBrk="1" hangingPunct="1" lvl="4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rtl="0" algn="l" defTabSz="914400" eaLnBrk="1" latinLnBrk="1" hangingPunct="1" lvl="5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rtl="0" algn="l" defTabSz="914400" eaLnBrk="1" latinLnBrk="1" hangingPunct="1" lvl="6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rtl="0" algn="l" defTabSz="914400" eaLnBrk="1" latinLnBrk="1" hangingPunct="1" lvl="7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rtl="0" algn="l" defTabSz="914400" eaLnBrk="1" latinLnBrk="1" hangingPunct="1" lvl="8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Tx/>
              <a:buNone/>
            </a:pPr>
            <a:r>
              <a:rPr lang="en-US" altLang="ko-KR" sz="2000">
                <a:solidFill>
                  <a:schemeClr val="bg1"/>
                </a:solidFill>
              </a:rPr>
              <a:t> </a:t>
            </a:r>
            <a:endParaRPr lang="ko-KR" altLang="en-US" sz="2000">
              <a:solidFill>
                <a:schemeClr val="bg1"/>
              </a:solidFill>
            </a:endParaRPr>
          </a:p>
        </p:txBody>
      </p:sp>
      <p:sp>
        <p:nvSpPr>
          <p:cNvPr id="3" name="Rect 0"/>
          <p:cNvSpPr txBox="1">
            <a:spLocks/>
          </p:cNvSpPr>
          <p:nvPr/>
        </p:nvSpPr>
        <p:spPr>
          <a:xfrm rot="0">
            <a:off x="879475" y="647065"/>
            <a:ext cx="10273030" cy="145732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>
            <a:lvl1pPr marL="0" indent="0" rtl="0" algn="l" defTabSz="914400" eaLnBrk="1" latinLnBrk="1" hangingPunct="1">
              <a:lnSpc>
                <a:spcPct val="90000"/>
              </a:lnSpc>
              <a:spcBef>
                <a:spcPct val="0"/>
              </a:spcBef>
              <a:buFontTx/>
              <a:buNone/>
              <a:defRPr lang="en-GB" altLang="en-US"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 latinLnBrk="0">
              <a:buFontTx/>
              <a:buNone/>
            </a:pPr>
            <a:r>
              <a:rPr lang="ko-KR" altLang="en-US" sz="3200" b="1">
                <a:solidFill>
                  <a:srgbClr val="4C74CC"/>
                </a:solidFill>
              </a:rPr>
              <a:t>화면설명 </a:t>
            </a:r>
            <a:r>
              <a:rPr lang="en-US" altLang="ko-KR" sz="3200" b="1">
                <a:solidFill>
                  <a:srgbClr val="4C74CC"/>
                </a:solidFill>
              </a:rPr>
              <a:t>– </a:t>
            </a:r>
            <a:r>
              <a:rPr lang="ko-KR" altLang="en-US" sz="3200" b="1">
                <a:solidFill>
                  <a:srgbClr val="4C74CC"/>
                </a:solidFill>
              </a:rPr>
              <a:t>관리자</a:t>
            </a:r>
            <a:r>
              <a:rPr lang="en-US" altLang="ko-KR" sz="3200" b="1">
                <a:solidFill>
                  <a:srgbClr val="4C74CC"/>
                </a:solidFill>
              </a:rPr>
              <a:t>: </a:t>
            </a:r>
            <a:r>
              <a:rPr lang="ko-KR" altLang="en-US" sz="3200" b="1">
                <a:solidFill>
                  <a:srgbClr val="4C74CC"/>
                </a:solidFill>
              </a:rPr>
              <a:t>여행상품</a:t>
            </a:r>
            <a:endParaRPr lang="ko-KR" altLang="en-US" sz="3200" b="1">
              <a:solidFill>
                <a:srgbClr val="4C74CC"/>
              </a:solidFill>
            </a:endParaRPr>
          </a:p>
          <a:p>
            <a:pPr marL="0" indent="0" latinLnBrk="0">
              <a:buFontTx/>
              <a:buNone/>
            </a:pPr>
            <a:r>
              <a:rPr lang="en-US" altLang="ko-KR" sz="2400" b="1">
                <a:solidFill>
                  <a:srgbClr val="4C74CC"/>
                </a:solidFill>
              </a:rPr>
              <a:t>(</a:t>
            </a:r>
            <a:r>
              <a:rPr lang="ko-KR" altLang="ko-KR" sz="2400" b="1">
                <a:solidFill>
                  <a:srgbClr val="4C74CC"/>
                </a:solidFill>
              </a:rPr>
              <a:t>관광상품 </a:t>
            </a:r>
            <a:r>
              <a:rPr lang="ko-KR" altLang="ko-KR" sz="2400" b="1">
                <a:solidFill>
                  <a:srgbClr val="4C74CC"/>
                </a:solidFill>
              </a:rPr>
              <a:t>등록</a:t>
            </a:r>
            <a:r>
              <a:rPr lang="en-US" altLang="ko-KR" sz="2400" b="1">
                <a:solidFill>
                  <a:srgbClr val="4C74CC"/>
                </a:solidFill>
              </a:rPr>
              <a:t>)</a:t>
            </a:r>
            <a:endParaRPr lang="ko-KR" altLang="en-US" sz="2400" b="1">
              <a:solidFill>
                <a:srgbClr val="4C74CC"/>
              </a:solidFill>
            </a:endParaRPr>
          </a:p>
        </p:txBody>
      </p:sp>
      <p:cxnSp>
        <p:nvCxnSpPr>
          <p:cNvPr id="63" name="Rect 0"/>
          <p:cNvCxnSpPr/>
          <p:nvPr/>
        </p:nvCxnSpPr>
        <p:spPr>
          <a:xfrm rot="0">
            <a:off x="4419600" y="4473575"/>
            <a:ext cx="635" cy="1315085"/>
          </a:xfrm>
          <a:prstGeom prst="straightConnector1"/>
          <a:ln w="38100" cap="flat" cmpd="sng">
            <a:solidFill>
              <a:srgbClr val="4C74CC">
                <a:alpha val="100000"/>
              </a:srgbClr>
            </a:solidFill>
            <a:prstDash val="solid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65" name="Rect 0"/>
          <p:cNvSpPr txBox="1">
            <a:spLocks/>
          </p:cNvSpPr>
          <p:nvPr/>
        </p:nvSpPr>
        <p:spPr>
          <a:xfrm rot="0">
            <a:off x="1034415" y="5850890"/>
            <a:ext cx="5462270" cy="33845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l" latinLnBrk="0">
              <a:buFontTx/>
              <a:buNone/>
            </a:pPr>
            <a:r>
              <a:rPr lang="ko-KR" altLang="en-US" sz="1600" b="1">
                <a:solidFill>
                  <a:srgbClr val="4C74CC"/>
                </a:solidFill>
              </a:rPr>
              <a:t>통합관리팀, 여행상품팀 관리자는</a:t>
            </a:r>
            <a:r>
              <a:rPr lang="ko-KR" altLang="en-US" sz="1600" b="1">
                <a:solidFill>
                  <a:srgbClr val="4C74CC"/>
                </a:solidFill>
              </a:rPr>
              <a:t> </a:t>
            </a:r>
            <a:r>
              <a:rPr lang="ko-KR" altLang="en-US" sz="1600" b="1">
                <a:solidFill>
                  <a:srgbClr val="4C74CC"/>
                </a:solidFill>
              </a:rPr>
              <a:t>등록 버튼 노출</a:t>
            </a:r>
            <a:endParaRPr lang="ko-KR" altLang="en-US" sz="1600" b="1">
              <a:solidFill>
                <a:srgbClr val="4C74CC"/>
              </a:solidFill>
            </a:endParaRPr>
          </a:p>
        </p:txBody>
      </p:sp>
      <p:cxnSp>
        <p:nvCxnSpPr>
          <p:cNvPr id="68" name="도형 124"/>
          <p:cNvCxnSpPr/>
          <p:nvPr/>
        </p:nvCxnSpPr>
        <p:spPr>
          <a:xfrm rot="0">
            <a:off x="9029700" y="5476240"/>
            <a:ext cx="635" cy="342265"/>
          </a:xfrm>
          <a:prstGeom prst="straightConnector1"/>
          <a:ln w="38100" cap="flat" cmpd="sng">
            <a:solidFill>
              <a:srgbClr val="4C74CC">
                <a:alpha val="100000"/>
              </a:srgbClr>
            </a:solidFill>
            <a:prstDash val="solid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69" name="텍스트 상자 125"/>
          <p:cNvSpPr txBox="1">
            <a:spLocks/>
          </p:cNvSpPr>
          <p:nvPr/>
        </p:nvSpPr>
        <p:spPr>
          <a:xfrm rot="0">
            <a:off x="6770370" y="5852795"/>
            <a:ext cx="4592955" cy="33845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l" latinLnBrk="0">
              <a:buFontTx/>
              <a:buNone/>
            </a:pPr>
            <a:r>
              <a:rPr lang="ko-KR" altLang="en-US" sz="1600" b="1">
                <a:solidFill>
                  <a:srgbClr val="4C74CC"/>
                </a:solidFill>
              </a:rPr>
              <a:t>네이버 </a:t>
            </a:r>
            <a:r>
              <a:rPr lang="ko-KR" altLang="en-US" sz="1600" b="1">
                <a:solidFill>
                  <a:srgbClr val="4C74CC"/>
                </a:solidFill>
              </a:rPr>
              <a:t>스마트 에디터를 이용한 </a:t>
            </a:r>
            <a:r>
              <a:rPr lang="ko-KR" altLang="en-US" sz="1600" b="1">
                <a:solidFill>
                  <a:srgbClr val="4C74CC"/>
                </a:solidFill>
              </a:rPr>
              <a:t>관광상품 </a:t>
            </a:r>
            <a:r>
              <a:rPr lang="ko-KR" altLang="en-US" sz="1600" b="1">
                <a:solidFill>
                  <a:srgbClr val="4C74CC"/>
                </a:solidFill>
              </a:rPr>
              <a:t>등록</a:t>
            </a:r>
            <a:endParaRPr lang="ko-KR" altLang="en-US" sz="1600" b="1">
              <a:solidFill>
                <a:srgbClr val="4C74CC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그림 126" descr="C:/Users/dhehd/AppData/Roaming/PolarisOffice/ETemp/1184_20325200/fImage26214417948716.gif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730885" y="2063750"/>
            <a:ext cx="3385185" cy="2908935"/>
          </a:xfrm>
          <a:prstGeom prst="rect"/>
          <a:noFill/>
          <a:ln w="38100" cap="flat" cmpd="sng">
            <a:solidFill>
              <a:schemeClr val="accent1">
                <a:alpha val="100000"/>
              </a:schemeClr>
            </a:solidFill>
            <a:prstDash val="solid"/>
            <a:round/>
          </a:ln>
        </p:spPr>
      </p:pic>
      <p:pic>
        <p:nvPicPr>
          <p:cNvPr id="71" name="그림 127" descr="C:/Users/dhehd/AppData/Roaming/PolarisOffice/ETemp/1184_20325200/fImage10185117959718.gif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7425055" y="1416050"/>
            <a:ext cx="3385185" cy="2908935"/>
          </a:xfrm>
          <a:prstGeom prst="rect"/>
          <a:noFill/>
          <a:ln w="38100" cap="flat" cmpd="sng">
            <a:solidFill>
              <a:schemeClr val="accent1">
                <a:alpha val="100000"/>
              </a:schemeClr>
            </a:solidFill>
            <a:prstDash val="solid"/>
            <a:round/>
          </a:ln>
        </p:spPr>
      </p:pic>
      <p:pic>
        <p:nvPicPr>
          <p:cNvPr id="72" name="그림 128" descr="C:/Users/dhehd/AppData/Roaming/PolarisOffice/ETemp/1184_20325200/fImage747917969895.gif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396355" y="4814570"/>
            <a:ext cx="4410710" cy="1534160"/>
          </a:xfrm>
          <a:prstGeom prst="rect"/>
          <a:noFill/>
          <a:ln w="38100" cap="flat" cmpd="sng">
            <a:solidFill>
              <a:schemeClr val="accent1">
                <a:alpha val="100000"/>
              </a:schemeClr>
            </a:solidFill>
            <a:prstDash val="solid"/>
            <a:round/>
          </a:ln>
        </p:spPr>
      </p:pic>
      <p:sp>
        <p:nvSpPr>
          <p:cNvPr id="10" name="Rect 0"/>
          <p:cNvSpPr txBox="1">
            <a:spLocks/>
          </p:cNvSpPr>
          <p:nvPr/>
        </p:nvSpPr>
        <p:spPr>
          <a:xfrm rot="0">
            <a:off x="0" y="0"/>
            <a:ext cx="12193905" cy="579120"/>
          </a:xfrm>
          <a:prstGeom prst="rect"/>
          <a:solidFill>
            <a:srgbClr val="4C74CC"/>
          </a:solidFill>
        </p:spPr>
        <p:txBody>
          <a:bodyPr wrap="square" lIns="720090" tIns="45720" rIns="91440" bIns="45720" numCol="1" vert="horz" anchor="ctr">
            <a:normAutofit fontScale="100000" lnSpcReduction="0"/>
          </a:bodyPr>
          <a:lstStyle>
            <a:lvl1pPr marL="228600" indent="-228600" rtl="0" algn="l" defTabSz="914400" eaLnBrk="1" latinLnBrk="1" hangingPunct="1">
              <a:lnSpc>
                <a:spcPct val="90000"/>
              </a:lnSpc>
              <a:spcBef>
                <a:spcPts val="1000"/>
              </a:spcBef>
              <a:buFontTx/>
              <a:buNone/>
              <a:defRPr lang="en-GB" altLang="en-US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rtl="0" algn="l" defTabSz="914400" eaLnBrk="1" latinLnBrk="1" hangingPunct="1" lvl="1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rtl="0" algn="l" defTabSz="914400" eaLnBrk="1" latinLnBrk="1" hangingPunct="1" lvl="2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rtl="0" algn="l" defTabSz="914400" eaLnBrk="1" latinLnBrk="1" hangingPunct="1" lvl="3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rtl="0" algn="l" defTabSz="914400" eaLnBrk="1" latinLnBrk="1" hangingPunct="1" lvl="4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rtl="0" algn="l" defTabSz="914400" eaLnBrk="1" latinLnBrk="1" hangingPunct="1" lvl="5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rtl="0" algn="l" defTabSz="914400" eaLnBrk="1" latinLnBrk="1" hangingPunct="1" lvl="6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rtl="0" algn="l" defTabSz="914400" eaLnBrk="1" latinLnBrk="1" hangingPunct="1" lvl="7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rtl="0" algn="l" defTabSz="914400" eaLnBrk="1" latinLnBrk="1" hangingPunct="1" lvl="8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Tx/>
              <a:buNone/>
            </a:pPr>
            <a:r>
              <a:rPr lang="en-US" altLang="ko-KR" sz="2000">
                <a:solidFill>
                  <a:schemeClr val="bg1"/>
                </a:solidFill>
              </a:rPr>
              <a:t> </a:t>
            </a:r>
            <a:endParaRPr lang="ko-KR" altLang="en-US" sz="2000">
              <a:solidFill>
                <a:schemeClr val="bg1"/>
              </a:solidFill>
            </a:endParaRPr>
          </a:p>
        </p:txBody>
      </p:sp>
      <p:sp>
        <p:nvSpPr>
          <p:cNvPr id="3" name="Rect 0"/>
          <p:cNvSpPr txBox="1">
            <a:spLocks/>
          </p:cNvSpPr>
          <p:nvPr/>
        </p:nvSpPr>
        <p:spPr>
          <a:xfrm rot="0">
            <a:off x="879475" y="647065"/>
            <a:ext cx="10273030" cy="145732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>
            <a:lvl1pPr marL="0" indent="0" rtl="0" algn="l" defTabSz="914400" eaLnBrk="1" latinLnBrk="1" hangingPunct="1">
              <a:lnSpc>
                <a:spcPct val="90000"/>
              </a:lnSpc>
              <a:spcBef>
                <a:spcPct val="0"/>
              </a:spcBef>
              <a:buFontTx/>
              <a:buNone/>
              <a:defRPr lang="en-GB" altLang="en-US"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 latinLnBrk="0">
              <a:buFontTx/>
              <a:buNone/>
            </a:pPr>
            <a:r>
              <a:rPr lang="ko-KR" altLang="en-US" sz="3200" b="1">
                <a:solidFill>
                  <a:srgbClr val="4C74CC"/>
                </a:solidFill>
              </a:rPr>
              <a:t>화면설명 </a:t>
            </a:r>
            <a:r>
              <a:rPr lang="en-US" altLang="ko-KR" sz="3200" b="1">
                <a:solidFill>
                  <a:srgbClr val="4C74CC"/>
                </a:solidFill>
              </a:rPr>
              <a:t>– </a:t>
            </a:r>
            <a:r>
              <a:rPr lang="ko-KR" altLang="en-US" sz="3200" b="1">
                <a:solidFill>
                  <a:srgbClr val="4C74CC"/>
                </a:solidFill>
              </a:rPr>
              <a:t>관리자</a:t>
            </a:r>
            <a:r>
              <a:rPr lang="en-US" altLang="ko-KR" sz="3200" b="1">
                <a:solidFill>
                  <a:srgbClr val="4C74CC"/>
                </a:solidFill>
              </a:rPr>
              <a:t>: </a:t>
            </a:r>
            <a:r>
              <a:rPr lang="ko-KR" altLang="en-US" sz="3200" b="1">
                <a:solidFill>
                  <a:srgbClr val="4C74CC"/>
                </a:solidFill>
              </a:rPr>
              <a:t>여행상품</a:t>
            </a:r>
            <a:endParaRPr lang="ko-KR" altLang="en-US" sz="3200" b="1">
              <a:solidFill>
                <a:srgbClr val="4C74CC"/>
              </a:solidFill>
            </a:endParaRPr>
          </a:p>
          <a:p>
            <a:pPr marL="0" indent="0" latinLnBrk="0">
              <a:buFontTx/>
              <a:buNone/>
            </a:pPr>
            <a:r>
              <a:rPr lang="en-US" altLang="ko-KR" sz="2400" b="1">
                <a:solidFill>
                  <a:srgbClr val="4C74CC"/>
                </a:solidFill>
              </a:rPr>
              <a:t>(</a:t>
            </a:r>
            <a:r>
              <a:rPr lang="ko-KR" altLang="ko-KR" sz="2400" b="1">
                <a:solidFill>
                  <a:srgbClr val="4C74CC"/>
                </a:solidFill>
              </a:rPr>
              <a:t>관광상품 수정/</a:t>
            </a:r>
            <a:r>
              <a:rPr lang="ko-KR" altLang="ko-KR" sz="2400" b="1">
                <a:solidFill>
                  <a:srgbClr val="4C74CC"/>
                </a:solidFill>
              </a:rPr>
              <a:t> 삭제</a:t>
            </a:r>
            <a:r>
              <a:rPr lang="en-US" altLang="ko-KR" sz="2400" b="1">
                <a:solidFill>
                  <a:srgbClr val="4C74CC"/>
                </a:solidFill>
              </a:rPr>
              <a:t>)</a:t>
            </a:r>
            <a:endParaRPr lang="ko-KR" altLang="en-US" sz="2400" b="1">
              <a:solidFill>
                <a:srgbClr val="4C74CC"/>
              </a:solidFill>
            </a:endParaRPr>
          </a:p>
        </p:txBody>
      </p:sp>
      <p:cxnSp>
        <p:nvCxnSpPr>
          <p:cNvPr id="63" name="Rect 0"/>
          <p:cNvCxnSpPr/>
          <p:nvPr/>
        </p:nvCxnSpPr>
        <p:spPr>
          <a:xfrm rot="0">
            <a:off x="4318000" y="3502025"/>
            <a:ext cx="2945130" cy="635"/>
          </a:xfrm>
          <a:prstGeom prst="straightConnector1"/>
          <a:ln w="38100" cap="flat" cmpd="sng">
            <a:solidFill>
              <a:srgbClr val="4C74CC">
                <a:alpha val="100000"/>
              </a:srgbClr>
            </a:solidFill>
            <a:prstDash val="solid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65" name="Rect 0"/>
          <p:cNvSpPr txBox="1">
            <a:spLocks/>
          </p:cNvSpPr>
          <p:nvPr/>
        </p:nvSpPr>
        <p:spPr>
          <a:xfrm rot="0">
            <a:off x="4878705" y="3136900"/>
            <a:ext cx="1893570" cy="33845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l" latinLnBrk="0">
              <a:buFontTx/>
              <a:buNone/>
            </a:pPr>
            <a:r>
              <a:rPr lang="ko-KR" altLang="en-US" sz="1600" b="1">
                <a:solidFill>
                  <a:srgbClr val="4C74CC"/>
                </a:solidFill>
              </a:rPr>
              <a:t>수정 </a:t>
            </a:r>
            <a:r>
              <a:rPr lang="ko-KR" altLang="en-US" sz="1600" b="1">
                <a:solidFill>
                  <a:srgbClr val="4C74CC"/>
                </a:solidFill>
              </a:rPr>
              <a:t>버튼 클릭 시</a:t>
            </a:r>
            <a:endParaRPr lang="ko-KR" altLang="en-US" sz="1600" b="1">
              <a:solidFill>
                <a:srgbClr val="4C74CC"/>
              </a:solidFill>
            </a:endParaRPr>
          </a:p>
        </p:txBody>
      </p:sp>
      <p:sp>
        <p:nvSpPr>
          <p:cNvPr id="69" name="Rect 0"/>
          <p:cNvSpPr txBox="1">
            <a:spLocks/>
          </p:cNvSpPr>
          <p:nvPr/>
        </p:nvSpPr>
        <p:spPr>
          <a:xfrm rot="0">
            <a:off x="3317875" y="5547995"/>
            <a:ext cx="1893570" cy="33845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l" latinLnBrk="0">
              <a:buFontTx/>
              <a:buNone/>
            </a:pPr>
            <a:r>
              <a:rPr lang="ko-KR" altLang="en-US" sz="1600" b="1">
                <a:solidFill>
                  <a:srgbClr val="4C74CC"/>
                </a:solidFill>
              </a:rPr>
              <a:t>삭제 </a:t>
            </a:r>
            <a:r>
              <a:rPr lang="ko-KR" altLang="en-US" sz="1600" b="1">
                <a:solidFill>
                  <a:srgbClr val="4C74CC"/>
                </a:solidFill>
              </a:rPr>
              <a:t>버튼 클릭 시</a:t>
            </a:r>
            <a:endParaRPr lang="ko-KR" altLang="en-US" sz="1600" b="1">
              <a:solidFill>
                <a:srgbClr val="4C74CC"/>
              </a:solidFill>
            </a:endParaRPr>
          </a:p>
        </p:txBody>
      </p:sp>
      <p:cxnSp>
        <p:nvCxnSpPr>
          <p:cNvPr id="73" name="도형 138"/>
          <p:cNvCxnSpPr/>
          <p:nvPr/>
        </p:nvCxnSpPr>
        <p:spPr>
          <a:xfrm rot="0">
            <a:off x="2400300" y="5200650"/>
            <a:ext cx="3734435" cy="686435"/>
          </a:xfrm>
          <a:prstGeom prst="bentConnector3">
            <a:avLst>
              <a:gd name="adj1" fmla="val 0"/>
            </a:avLst>
          </a:prstGeom>
          <a:ln w="38100" cap="flat" cmpd="sng">
            <a:prstDash val="solid"/>
            <a:miter lim="800000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부제목 2">
            <a:extLst>
              <a:ext uri="{FF2B5EF4-FFF2-40B4-BE49-F238E27FC236}">
                <a16:creationId xmlns:a16="http://schemas.microsoft.com/office/drawing/2014/main" id="{50650A82-3AE6-40C4-895B-BFC97EB34E0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77516"/>
          </a:xfrm>
          <a:prstGeom prst="rect">
            <a:avLst/>
          </a:prstGeom>
          <a:solidFill>
            <a:srgbClr val="4C74CC"/>
          </a:solidFill>
        </p:spPr>
        <p:txBody>
          <a:bodyPr vert="horz" lIns="72000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17223EE5-E17A-48C3-94E0-531F3B7CCF52}"/>
              </a:ext>
            </a:extLst>
          </p:cNvPr>
          <p:cNvSpPr txBox="1">
            <a:spLocks/>
          </p:cNvSpPr>
          <p:nvPr/>
        </p:nvSpPr>
        <p:spPr>
          <a:xfrm>
            <a:off x="879515" y="661922"/>
            <a:ext cx="6852780" cy="14554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solidFill>
                  <a:srgbClr val="4C74CC"/>
                </a:solidFill>
              </a:rPr>
              <a:t>프로젝트 시연</a:t>
            </a:r>
          </a:p>
        </p:txBody>
      </p:sp>
      <p:pic>
        <p:nvPicPr>
          <p:cNvPr id="4" name="그래픽 3">
            <a:extLst>
              <a:ext uri="{FF2B5EF4-FFF2-40B4-BE49-F238E27FC236}">
                <a16:creationId xmlns:a16="http://schemas.microsoft.com/office/drawing/2014/main" id="{E020B317-8627-4F8A-9729-14AC68C5F2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38442" y="1680970"/>
            <a:ext cx="4515116" cy="4515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211029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D39F86E3-2157-4ADD-91F4-8B3C9CB635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0"/>
            <a:ext cx="12192000" cy="6858000"/>
          </a:xfrm>
          <a:solidFill>
            <a:srgbClr val="4C74CC"/>
          </a:solidFill>
        </p:spPr>
        <p:txBody>
          <a:bodyPr lIns="720000" anchor="ctr">
            <a:normAutofit/>
          </a:bodyPr>
          <a:lstStyle/>
          <a:p>
            <a:pPr algn="l"/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230C62D-DFF7-465F-9290-1133CFD2AE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9515" y="661922"/>
            <a:ext cx="5056064" cy="1455489"/>
          </a:xfrm>
        </p:spPr>
        <p:txBody>
          <a:bodyPr anchor="ctr">
            <a:noAutofit/>
          </a:bodyPr>
          <a:lstStyle/>
          <a:p>
            <a:pPr algn="l"/>
            <a:r>
              <a:rPr lang="ko-KR" altLang="en-US" b="1" dirty="0">
                <a:solidFill>
                  <a:srgbClr val="F6F2E9"/>
                </a:solidFill>
              </a:rPr>
              <a:t>질의응답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93AF6A3-7DF4-48FE-9805-56B703238F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3993" y="1887278"/>
            <a:ext cx="3664013" cy="3664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86660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D39F86E3-2157-4ADD-91F4-8B3C9CB635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0"/>
            <a:ext cx="12192000" cy="6858000"/>
          </a:xfrm>
          <a:solidFill>
            <a:srgbClr val="4C74CC"/>
          </a:solidFill>
        </p:spPr>
        <p:txBody>
          <a:bodyPr lIns="720000" anchor="ctr">
            <a:normAutofit/>
          </a:bodyPr>
          <a:lstStyle/>
          <a:p>
            <a:pPr algn="l"/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230C62D-DFF7-465F-9290-1133CFD2AE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67968" y="2701255"/>
            <a:ext cx="5056064" cy="1455489"/>
          </a:xfrm>
        </p:spPr>
        <p:txBody>
          <a:bodyPr anchor="ctr">
            <a:noAutofit/>
          </a:bodyPr>
          <a:lstStyle/>
          <a:p>
            <a:r>
              <a:rPr lang="ko-KR" altLang="en-US" b="1" dirty="0">
                <a:solidFill>
                  <a:srgbClr val="F6F2E9"/>
                </a:solidFill>
              </a:rPr>
              <a:t>감사합니다</a:t>
            </a:r>
            <a:r>
              <a:rPr lang="en-US" altLang="ko-KR" b="1" dirty="0">
                <a:solidFill>
                  <a:srgbClr val="F6F2E9"/>
                </a:solidFill>
              </a:rPr>
              <a:t>.</a:t>
            </a:r>
            <a:endParaRPr lang="ko-KR" altLang="en-US" b="1" dirty="0">
              <a:solidFill>
                <a:srgbClr val="F6F2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61006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부제목 2">
            <a:extLst>
              <a:ext uri="{FF2B5EF4-FFF2-40B4-BE49-F238E27FC236}">
                <a16:creationId xmlns:a16="http://schemas.microsoft.com/office/drawing/2014/main" id="{50650A82-3AE6-40C4-895B-BFC97EB34E0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77516"/>
          </a:xfrm>
          <a:prstGeom prst="rect">
            <a:avLst/>
          </a:prstGeom>
          <a:solidFill>
            <a:srgbClr val="4C74CC"/>
          </a:solidFill>
        </p:spPr>
        <p:txBody>
          <a:bodyPr vert="horz" lIns="72000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17223EE5-E17A-48C3-94E0-531F3B7CCF52}"/>
              </a:ext>
            </a:extLst>
          </p:cNvPr>
          <p:cNvSpPr txBox="1">
            <a:spLocks/>
          </p:cNvSpPr>
          <p:nvPr/>
        </p:nvSpPr>
        <p:spPr>
          <a:xfrm>
            <a:off x="879515" y="661922"/>
            <a:ext cx="6852780" cy="14554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solidFill>
                  <a:srgbClr val="4C74CC"/>
                </a:solidFill>
              </a:rPr>
              <a:t>화면설명</a:t>
            </a:r>
          </a:p>
        </p:txBody>
      </p:sp>
      <p:pic>
        <p:nvPicPr>
          <p:cNvPr id="5" name="내용 개체 틀 2">
            <a:extLst>
              <a:ext uri="{FF2B5EF4-FFF2-40B4-BE49-F238E27FC236}">
                <a16:creationId xmlns:a16="http://schemas.microsoft.com/office/drawing/2014/main" id="{363A9F17-0C56-4935-A2B1-A0EF63D17F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9711" y="2201818"/>
            <a:ext cx="5449413" cy="3252498"/>
          </a:xfrm>
          <a:prstGeom prst="rect">
            <a:avLst/>
          </a:prstGeom>
          <a:solidFill>
            <a:srgbClr val="F6F2E9"/>
          </a:solidFill>
          <a:ln w="38100">
            <a:solidFill>
              <a:srgbClr val="4C74CC"/>
            </a:solidFill>
          </a:ln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E6E1BF20-1143-4EE9-8918-C5AD0B4E5285}"/>
              </a:ext>
            </a:extLst>
          </p:cNvPr>
          <p:cNvSpPr txBox="1">
            <a:spLocks/>
          </p:cNvSpPr>
          <p:nvPr/>
        </p:nvSpPr>
        <p:spPr>
          <a:xfrm>
            <a:off x="1309371" y="5538723"/>
            <a:ext cx="3650092" cy="8011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3200" b="1" dirty="0">
                <a:solidFill>
                  <a:srgbClr val="4C74CC"/>
                </a:solidFill>
              </a:rPr>
              <a:t>영화 등록</a:t>
            </a:r>
          </a:p>
        </p:txBody>
      </p:sp>
      <p:pic>
        <p:nvPicPr>
          <p:cNvPr id="7" name="내용 개체 틀 2">
            <a:extLst>
              <a:ext uri="{FF2B5EF4-FFF2-40B4-BE49-F238E27FC236}">
                <a16:creationId xmlns:a16="http://schemas.microsoft.com/office/drawing/2014/main" id="{41A72EAA-7581-4280-922A-C14A5BF9E9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29246" y="2201817"/>
            <a:ext cx="5449413" cy="3252498"/>
          </a:xfrm>
          <a:prstGeom prst="rect">
            <a:avLst/>
          </a:prstGeom>
          <a:solidFill>
            <a:srgbClr val="F6F2E9"/>
          </a:solidFill>
          <a:ln w="38100">
            <a:solidFill>
              <a:srgbClr val="4C74CC"/>
            </a:solidFill>
          </a:ln>
        </p:spPr>
      </p:pic>
      <p:sp>
        <p:nvSpPr>
          <p:cNvPr id="8" name="제목 1">
            <a:extLst>
              <a:ext uri="{FF2B5EF4-FFF2-40B4-BE49-F238E27FC236}">
                <a16:creationId xmlns:a16="http://schemas.microsoft.com/office/drawing/2014/main" id="{EEA12D6D-9728-452E-80BD-E3209A5D75C6}"/>
              </a:ext>
            </a:extLst>
          </p:cNvPr>
          <p:cNvSpPr txBox="1">
            <a:spLocks/>
          </p:cNvSpPr>
          <p:nvPr/>
        </p:nvSpPr>
        <p:spPr>
          <a:xfrm>
            <a:off x="7228906" y="5538723"/>
            <a:ext cx="3650092" cy="8011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3200" b="1" dirty="0">
                <a:solidFill>
                  <a:srgbClr val="4C74CC"/>
                </a:solidFill>
              </a:rPr>
              <a:t>영화 목록 조회</a:t>
            </a:r>
          </a:p>
        </p:txBody>
      </p:sp>
    </p:spTree>
    <p:extLst>
      <p:ext uri="{BB962C8B-B14F-4D97-AF65-F5344CB8AC3E}">
        <p14:creationId xmlns:p14="http://schemas.microsoft.com/office/powerpoint/2010/main" val="17040896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부제목 2">
            <a:extLst>
              <a:ext uri="{FF2B5EF4-FFF2-40B4-BE49-F238E27FC236}">
                <a16:creationId xmlns:a16="http://schemas.microsoft.com/office/drawing/2014/main" id="{50650A82-3AE6-40C4-895B-BFC97EB34E0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77516"/>
          </a:xfrm>
          <a:prstGeom prst="rect">
            <a:avLst/>
          </a:prstGeom>
          <a:solidFill>
            <a:srgbClr val="4C74CC"/>
          </a:solidFill>
        </p:spPr>
        <p:txBody>
          <a:bodyPr vert="horz" lIns="72000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17223EE5-E17A-48C3-94E0-531F3B7CCF52}"/>
              </a:ext>
            </a:extLst>
          </p:cNvPr>
          <p:cNvSpPr txBox="1">
            <a:spLocks/>
          </p:cNvSpPr>
          <p:nvPr/>
        </p:nvSpPr>
        <p:spPr>
          <a:xfrm>
            <a:off x="879515" y="661922"/>
            <a:ext cx="6852780" cy="14554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solidFill>
                  <a:srgbClr val="4C74CC"/>
                </a:solidFill>
              </a:rPr>
              <a:t>화면설명</a:t>
            </a:r>
          </a:p>
        </p:txBody>
      </p:sp>
      <p:pic>
        <p:nvPicPr>
          <p:cNvPr id="5" name="내용 개체 틀 2">
            <a:extLst>
              <a:ext uri="{FF2B5EF4-FFF2-40B4-BE49-F238E27FC236}">
                <a16:creationId xmlns:a16="http://schemas.microsoft.com/office/drawing/2014/main" id="{363A9F17-0C56-4935-A2B1-A0EF63D17F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13681" y="1844843"/>
            <a:ext cx="4964638" cy="3657600"/>
          </a:xfrm>
          <a:prstGeom prst="rect">
            <a:avLst/>
          </a:prstGeom>
          <a:solidFill>
            <a:srgbClr val="F6F2E9"/>
          </a:solidFill>
          <a:ln w="38100">
            <a:solidFill>
              <a:srgbClr val="4C74CC"/>
            </a:solidFill>
          </a:ln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E6E1BF20-1143-4EE9-8918-C5AD0B4E5285}"/>
              </a:ext>
            </a:extLst>
          </p:cNvPr>
          <p:cNvSpPr txBox="1">
            <a:spLocks/>
          </p:cNvSpPr>
          <p:nvPr/>
        </p:nvSpPr>
        <p:spPr>
          <a:xfrm>
            <a:off x="4270954" y="5618933"/>
            <a:ext cx="3650092" cy="8011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3200" b="1" dirty="0">
                <a:solidFill>
                  <a:srgbClr val="4C74CC"/>
                </a:solidFill>
              </a:rPr>
              <a:t>영화 삭제</a:t>
            </a:r>
          </a:p>
        </p:txBody>
      </p:sp>
    </p:spTree>
    <p:extLst>
      <p:ext uri="{BB962C8B-B14F-4D97-AF65-F5344CB8AC3E}">
        <p14:creationId xmlns:p14="http://schemas.microsoft.com/office/powerpoint/2010/main" val="32964925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부제목 2">
            <a:extLst>
              <a:ext uri="{FF2B5EF4-FFF2-40B4-BE49-F238E27FC236}">
                <a16:creationId xmlns:a16="http://schemas.microsoft.com/office/drawing/2014/main" id="{50650A82-3AE6-40C4-895B-BFC97EB34E0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77516"/>
          </a:xfrm>
          <a:prstGeom prst="rect">
            <a:avLst/>
          </a:prstGeom>
          <a:solidFill>
            <a:srgbClr val="4C74CC"/>
          </a:solidFill>
        </p:spPr>
        <p:txBody>
          <a:bodyPr vert="horz" lIns="72000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17223EE5-E17A-48C3-94E0-531F3B7CCF52}"/>
              </a:ext>
            </a:extLst>
          </p:cNvPr>
          <p:cNvSpPr txBox="1">
            <a:spLocks/>
          </p:cNvSpPr>
          <p:nvPr/>
        </p:nvSpPr>
        <p:spPr>
          <a:xfrm>
            <a:off x="879515" y="661922"/>
            <a:ext cx="6852780" cy="14554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solidFill>
                  <a:srgbClr val="4C74CC"/>
                </a:solidFill>
              </a:rPr>
              <a:t>프로젝트 시연</a:t>
            </a:r>
          </a:p>
        </p:txBody>
      </p:sp>
      <p:pic>
        <p:nvPicPr>
          <p:cNvPr id="4" name="그래픽 3">
            <a:extLst>
              <a:ext uri="{FF2B5EF4-FFF2-40B4-BE49-F238E27FC236}">
                <a16:creationId xmlns:a16="http://schemas.microsoft.com/office/drawing/2014/main" id="{5705DD11-13B0-4463-B985-1886E46262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38442" y="1680970"/>
            <a:ext cx="4515116" cy="4515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1382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D39F86E3-2157-4ADD-91F4-8B3C9CB635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0"/>
            <a:ext cx="12192000" cy="6858000"/>
          </a:xfrm>
          <a:solidFill>
            <a:srgbClr val="4C74CC"/>
          </a:solidFill>
        </p:spPr>
        <p:txBody>
          <a:bodyPr lIns="720000" anchor="ctr">
            <a:normAutofit/>
          </a:bodyPr>
          <a:lstStyle/>
          <a:p>
            <a:pPr algn="l"/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230C62D-DFF7-465F-9290-1133CFD2AE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9515" y="661922"/>
            <a:ext cx="5056064" cy="1455489"/>
          </a:xfrm>
        </p:spPr>
        <p:txBody>
          <a:bodyPr anchor="ctr">
            <a:noAutofit/>
          </a:bodyPr>
          <a:lstStyle/>
          <a:p>
            <a:pPr algn="l"/>
            <a:r>
              <a:rPr lang="ko-KR" altLang="en-US" b="1" dirty="0">
                <a:solidFill>
                  <a:srgbClr val="F6F2E9"/>
                </a:solidFill>
              </a:rPr>
              <a:t>질의응답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FAEE9D7-4953-4AD3-930D-2CF39EF0DD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3993" y="1887278"/>
            <a:ext cx="3664013" cy="3664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3041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D39F86E3-2157-4ADD-91F4-8B3C9CB635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0"/>
            <a:ext cx="12192000" cy="6858000"/>
          </a:xfrm>
          <a:solidFill>
            <a:srgbClr val="4C74CC"/>
          </a:solidFill>
        </p:spPr>
        <p:txBody>
          <a:bodyPr lIns="720000" anchor="ctr">
            <a:normAutofit/>
          </a:bodyPr>
          <a:lstStyle/>
          <a:p>
            <a:pPr algn="l"/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230C62D-DFF7-465F-9290-1133CFD2AE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67968" y="2701255"/>
            <a:ext cx="5056064" cy="1455489"/>
          </a:xfrm>
        </p:spPr>
        <p:txBody>
          <a:bodyPr anchor="ctr">
            <a:noAutofit/>
          </a:bodyPr>
          <a:lstStyle/>
          <a:p>
            <a:r>
              <a:rPr lang="ko-KR" altLang="en-US" b="1" dirty="0">
                <a:solidFill>
                  <a:srgbClr val="F6F2E9"/>
                </a:solidFill>
              </a:rPr>
              <a:t>감사합니다</a:t>
            </a:r>
            <a:r>
              <a:rPr lang="en-US" altLang="ko-KR" b="1" dirty="0">
                <a:solidFill>
                  <a:srgbClr val="F6F2E9"/>
                </a:solidFill>
              </a:rPr>
              <a:t>.</a:t>
            </a:r>
            <a:endParaRPr lang="ko-KR" altLang="en-US" b="1" dirty="0">
              <a:solidFill>
                <a:srgbClr val="F6F2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75359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30C62D-DFF7-465F-9290-1133CFD2AE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7229" y="930587"/>
            <a:ext cx="5841682" cy="1975803"/>
          </a:xfrm>
        </p:spPr>
        <p:txBody>
          <a:bodyPr anchor="ctr">
            <a:normAutofit/>
          </a:bodyPr>
          <a:lstStyle/>
          <a:p>
            <a:pPr algn="l"/>
            <a:r>
              <a:rPr lang="ko-KR" altLang="en-US" sz="4800" b="1" dirty="0">
                <a:solidFill>
                  <a:srgbClr val="4C74CC"/>
                </a:solidFill>
              </a:rPr>
              <a:t>미니 프로젝트</a:t>
            </a:r>
            <a:r>
              <a:rPr lang="en-US" altLang="ko-KR" sz="4800" b="1" dirty="0">
                <a:solidFill>
                  <a:srgbClr val="4C74CC"/>
                </a:solidFill>
              </a:rPr>
              <a:t>2</a:t>
            </a:r>
            <a:br>
              <a:rPr lang="en-US" altLang="ko-KR" sz="4800" b="1" dirty="0">
                <a:solidFill>
                  <a:srgbClr val="4C74CC"/>
                </a:solidFill>
              </a:rPr>
            </a:br>
            <a:r>
              <a:rPr lang="ko-KR" altLang="en-US" sz="4800" b="1" dirty="0">
                <a:solidFill>
                  <a:srgbClr val="4C74CC"/>
                </a:solidFill>
              </a:rPr>
              <a:t>포트폴리오</a:t>
            </a:r>
          </a:p>
        </p:txBody>
      </p:sp>
      <p:sp>
        <p:nvSpPr>
          <p:cNvPr id="6" name="부제목 2">
            <a:extLst>
              <a:ext uri="{FF2B5EF4-FFF2-40B4-BE49-F238E27FC236}">
                <a16:creationId xmlns:a16="http://schemas.microsoft.com/office/drawing/2014/main" id="{B58894E4-4F4C-4A56-8E2D-DC66DB39411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77516"/>
          </a:xfrm>
          <a:prstGeom prst="rect">
            <a:avLst/>
          </a:prstGeom>
          <a:solidFill>
            <a:srgbClr val="4C74CC"/>
          </a:solidFill>
        </p:spPr>
        <p:txBody>
          <a:bodyPr vert="horz" lIns="720000" tIns="45720" rIns="91440" bIns="45720" rtlCol="0" anchor="ctr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2000">
                <a:solidFill>
                  <a:schemeClr val="bg1"/>
                </a:solidFill>
              </a:rPr>
              <a:t> </a:t>
            </a:r>
            <a:endParaRPr lang="en-US" altLang="ko-KR" sz="2000" dirty="0">
              <a:solidFill>
                <a:schemeClr val="bg1"/>
              </a:solidFill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77BE793F-5215-4646-809B-3DEE23044C7C}"/>
              </a:ext>
            </a:extLst>
          </p:cNvPr>
          <p:cNvSpPr txBox="1">
            <a:spLocks/>
          </p:cNvSpPr>
          <p:nvPr/>
        </p:nvSpPr>
        <p:spPr>
          <a:xfrm>
            <a:off x="1933073" y="2906390"/>
            <a:ext cx="8325853" cy="197580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>
                <a:solidFill>
                  <a:srgbClr val="4C74CC"/>
                </a:solidFill>
              </a:rPr>
              <a:t>Store</a:t>
            </a:r>
          </a:p>
          <a:p>
            <a:r>
              <a:rPr lang="ko-KR" altLang="en-US" b="1" dirty="0">
                <a:solidFill>
                  <a:srgbClr val="4C74CC"/>
                </a:solidFill>
              </a:rPr>
              <a:t>쇼핑몰 프로그램</a:t>
            </a:r>
          </a:p>
        </p:txBody>
      </p:sp>
    </p:spTree>
    <p:extLst>
      <p:ext uri="{BB962C8B-B14F-4D97-AF65-F5344CB8AC3E}">
        <p14:creationId xmlns:p14="http://schemas.microsoft.com/office/powerpoint/2010/main" val="39989061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D39F86E3-2157-4ADD-91F4-8B3C9CB635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0"/>
            <a:ext cx="12192000" cy="577516"/>
          </a:xfrm>
          <a:solidFill>
            <a:srgbClr val="4C74CC"/>
          </a:solidFill>
        </p:spPr>
        <p:txBody>
          <a:bodyPr lIns="720000" anchor="ctr">
            <a:normAutofit/>
          </a:bodyPr>
          <a:lstStyle/>
          <a:p>
            <a:pPr algn="l"/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90CB8D51-B1A9-41FE-B6EE-7B88070BD7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9515" y="661922"/>
            <a:ext cx="5056064" cy="1455489"/>
          </a:xfrm>
        </p:spPr>
        <p:txBody>
          <a:bodyPr anchor="ctr">
            <a:noAutofit/>
          </a:bodyPr>
          <a:lstStyle/>
          <a:p>
            <a:pPr algn="l"/>
            <a:r>
              <a:rPr lang="ko-KR" altLang="en-US" b="1" dirty="0">
                <a:solidFill>
                  <a:srgbClr val="4C74CC"/>
                </a:solidFill>
              </a:rPr>
              <a:t>목차</a:t>
            </a: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B1D32551-985D-4FE9-9F07-8647F270EC7E}"/>
              </a:ext>
            </a:extLst>
          </p:cNvPr>
          <p:cNvSpPr txBox="1">
            <a:spLocks/>
          </p:cNvSpPr>
          <p:nvPr/>
        </p:nvSpPr>
        <p:spPr>
          <a:xfrm>
            <a:off x="3315562" y="1799419"/>
            <a:ext cx="6724443" cy="10079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800" b="1" dirty="0">
                <a:solidFill>
                  <a:srgbClr val="4C74CC"/>
                </a:solidFill>
              </a:rPr>
              <a:t>1. </a:t>
            </a:r>
            <a:r>
              <a:rPr lang="ko-KR" altLang="en-US" sz="4800" b="1" dirty="0">
                <a:solidFill>
                  <a:srgbClr val="4C74CC"/>
                </a:solidFill>
              </a:rPr>
              <a:t>프로젝트 기획의도</a:t>
            </a: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3C7D4120-B0EF-4F4C-9E6E-D609385490AD}"/>
              </a:ext>
            </a:extLst>
          </p:cNvPr>
          <p:cNvSpPr txBox="1">
            <a:spLocks/>
          </p:cNvSpPr>
          <p:nvPr/>
        </p:nvSpPr>
        <p:spPr>
          <a:xfrm>
            <a:off x="3315562" y="3042682"/>
            <a:ext cx="6724443" cy="10079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800" b="1" dirty="0">
                <a:solidFill>
                  <a:srgbClr val="4C74CC"/>
                </a:solidFill>
              </a:rPr>
              <a:t>2. </a:t>
            </a:r>
            <a:r>
              <a:rPr lang="ko-KR" altLang="en-US" sz="4800" b="1" dirty="0">
                <a:solidFill>
                  <a:srgbClr val="4C74CC"/>
                </a:solidFill>
              </a:rPr>
              <a:t>프로젝트 개요</a:t>
            </a: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DFF8DB16-1D30-40BE-9CAF-C35A66A8FD16}"/>
              </a:ext>
            </a:extLst>
          </p:cNvPr>
          <p:cNvSpPr txBox="1">
            <a:spLocks/>
          </p:cNvSpPr>
          <p:nvPr/>
        </p:nvSpPr>
        <p:spPr>
          <a:xfrm>
            <a:off x="3315562" y="4285945"/>
            <a:ext cx="6724443" cy="10079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800" b="1" dirty="0">
                <a:solidFill>
                  <a:srgbClr val="4C74CC"/>
                </a:solidFill>
              </a:rPr>
              <a:t>3. </a:t>
            </a:r>
            <a:r>
              <a:rPr lang="ko-KR" altLang="en-US" sz="4800" b="1" dirty="0">
                <a:solidFill>
                  <a:srgbClr val="4C74CC"/>
                </a:solidFill>
              </a:rPr>
              <a:t>프로젝트 화면설명</a:t>
            </a: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ABE4AC2E-15E1-4413-99FE-C9BD1AFDFA2B}"/>
              </a:ext>
            </a:extLst>
          </p:cNvPr>
          <p:cNvSpPr txBox="1">
            <a:spLocks/>
          </p:cNvSpPr>
          <p:nvPr/>
        </p:nvSpPr>
        <p:spPr>
          <a:xfrm>
            <a:off x="3315562" y="5529208"/>
            <a:ext cx="6724443" cy="10079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800" b="1" dirty="0">
                <a:solidFill>
                  <a:srgbClr val="4C74CC"/>
                </a:solidFill>
              </a:rPr>
              <a:t>4. </a:t>
            </a:r>
            <a:r>
              <a:rPr lang="ko-KR" altLang="en-US" sz="4800" b="1" dirty="0">
                <a:solidFill>
                  <a:srgbClr val="4C74CC"/>
                </a:solidFill>
              </a:rPr>
              <a:t>질의응답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F8D84B1C-D59B-4E19-90C8-E60B3A0763F3}"/>
              </a:ext>
            </a:extLst>
          </p:cNvPr>
          <p:cNvCxnSpPr>
            <a:cxnSpLocks/>
          </p:cNvCxnSpPr>
          <p:nvPr/>
        </p:nvCxnSpPr>
        <p:spPr>
          <a:xfrm>
            <a:off x="2877839" y="947956"/>
            <a:ext cx="0" cy="5351244"/>
          </a:xfrm>
          <a:prstGeom prst="line">
            <a:avLst/>
          </a:prstGeom>
          <a:ln w="38100">
            <a:solidFill>
              <a:srgbClr val="4C74CC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04373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D39F86E3-2157-4ADD-91F4-8B3C9CB635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0"/>
            <a:ext cx="12192000" cy="6858000"/>
          </a:xfrm>
          <a:solidFill>
            <a:srgbClr val="4C74CC"/>
          </a:solidFill>
        </p:spPr>
        <p:txBody>
          <a:bodyPr lIns="720000" anchor="ctr">
            <a:normAutofit/>
          </a:bodyPr>
          <a:lstStyle/>
          <a:p>
            <a:pPr algn="l"/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230C62D-DFF7-465F-9290-1133CFD2AE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9515" y="661922"/>
            <a:ext cx="6852780" cy="1455489"/>
          </a:xfrm>
        </p:spPr>
        <p:txBody>
          <a:bodyPr anchor="ctr">
            <a:noAutofit/>
          </a:bodyPr>
          <a:lstStyle/>
          <a:p>
            <a:pPr algn="l"/>
            <a:r>
              <a:rPr lang="ko-KR" altLang="en-US" b="1" dirty="0">
                <a:solidFill>
                  <a:srgbClr val="F6F2E9"/>
                </a:solidFill>
              </a:rPr>
              <a:t>프로젝트 기획의도</a:t>
            </a: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CC0EB0F7-08A0-4F9C-B12F-0237A9A72E18}"/>
              </a:ext>
            </a:extLst>
          </p:cNvPr>
          <p:cNvSpPr txBox="1">
            <a:spLocks/>
          </p:cNvSpPr>
          <p:nvPr/>
        </p:nvSpPr>
        <p:spPr>
          <a:xfrm>
            <a:off x="3063892" y="2732949"/>
            <a:ext cx="6724443" cy="10079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800" b="1" dirty="0">
                <a:solidFill>
                  <a:srgbClr val="F6F2E9"/>
                </a:solidFill>
              </a:rPr>
              <a:t>1. </a:t>
            </a:r>
            <a:r>
              <a:rPr lang="ko-KR" altLang="en-US" sz="4800" b="1" dirty="0">
                <a:solidFill>
                  <a:srgbClr val="F6F2E9"/>
                </a:solidFill>
              </a:rPr>
              <a:t>기획의도</a:t>
            </a: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9A43514B-F45F-48FB-A774-EC7B1789A008}"/>
              </a:ext>
            </a:extLst>
          </p:cNvPr>
          <p:cNvSpPr txBox="1">
            <a:spLocks/>
          </p:cNvSpPr>
          <p:nvPr/>
        </p:nvSpPr>
        <p:spPr>
          <a:xfrm>
            <a:off x="3063892" y="4510992"/>
            <a:ext cx="6724443" cy="10079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800" b="1" dirty="0">
                <a:solidFill>
                  <a:srgbClr val="F6F2E9"/>
                </a:solidFill>
              </a:rPr>
              <a:t>2. </a:t>
            </a:r>
            <a:r>
              <a:rPr lang="ko-KR" altLang="en-US" sz="4800" b="1" dirty="0">
                <a:solidFill>
                  <a:srgbClr val="F6F2E9"/>
                </a:solidFill>
              </a:rPr>
              <a:t>서비스 개요</a:t>
            </a:r>
          </a:p>
        </p:txBody>
      </p:sp>
    </p:spTree>
    <p:extLst>
      <p:ext uri="{BB962C8B-B14F-4D97-AF65-F5344CB8AC3E}">
        <p14:creationId xmlns:p14="http://schemas.microsoft.com/office/powerpoint/2010/main" val="21717482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부제목 2">
            <a:extLst>
              <a:ext uri="{FF2B5EF4-FFF2-40B4-BE49-F238E27FC236}">
                <a16:creationId xmlns:a16="http://schemas.microsoft.com/office/drawing/2014/main" id="{50650A82-3AE6-40C4-895B-BFC97EB34E0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77516"/>
          </a:xfrm>
          <a:prstGeom prst="rect">
            <a:avLst/>
          </a:prstGeom>
          <a:solidFill>
            <a:srgbClr val="4C74CC"/>
          </a:solidFill>
        </p:spPr>
        <p:txBody>
          <a:bodyPr vert="horz" lIns="72000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17223EE5-E17A-48C3-94E0-531F3B7CCF52}"/>
              </a:ext>
            </a:extLst>
          </p:cNvPr>
          <p:cNvSpPr txBox="1">
            <a:spLocks/>
          </p:cNvSpPr>
          <p:nvPr/>
        </p:nvSpPr>
        <p:spPr>
          <a:xfrm>
            <a:off x="879515" y="661922"/>
            <a:ext cx="6852780" cy="14554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solidFill>
                  <a:srgbClr val="4C74CC"/>
                </a:solidFill>
              </a:rPr>
              <a:t>기획의도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2F4F61CB-4FED-4804-AA92-23A1362A7BBA}"/>
              </a:ext>
            </a:extLst>
          </p:cNvPr>
          <p:cNvSpPr txBox="1">
            <a:spLocks/>
          </p:cNvSpPr>
          <p:nvPr/>
        </p:nvSpPr>
        <p:spPr>
          <a:xfrm>
            <a:off x="1122947" y="2117411"/>
            <a:ext cx="9785685" cy="3401073"/>
          </a:xfrm>
          <a:prstGeom prst="rect">
            <a:avLst/>
          </a:prstGeom>
          <a:ln w="38100">
            <a:solidFill>
              <a:srgbClr val="4C74CC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solidFill>
                  <a:srgbClr val="4C74CC"/>
                </a:solidFill>
              </a:rPr>
              <a:t>전체 제품 목록 중</a:t>
            </a:r>
            <a:endParaRPr lang="en-US" altLang="ko-KR" b="1" dirty="0">
              <a:solidFill>
                <a:srgbClr val="4C74CC"/>
              </a:solidFill>
            </a:endParaRPr>
          </a:p>
          <a:p>
            <a:r>
              <a:rPr lang="ko-KR" altLang="en-US" b="1" dirty="0">
                <a:solidFill>
                  <a:srgbClr val="4C74CC"/>
                </a:solidFill>
              </a:rPr>
              <a:t>원하는 제품을 선택 후</a:t>
            </a:r>
            <a:endParaRPr lang="en-US" altLang="ko-KR" b="1" dirty="0">
              <a:solidFill>
                <a:srgbClr val="4C74CC"/>
              </a:solidFill>
            </a:endParaRPr>
          </a:p>
          <a:p>
            <a:r>
              <a:rPr lang="ko-KR" altLang="en-US" b="1" dirty="0">
                <a:solidFill>
                  <a:srgbClr val="4C74CC"/>
                </a:solidFill>
              </a:rPr>
              <a:t>결제할 수 있는 프로그램</a:t>
            </a:r>
          </a:p>
        </p:txBody>
      </p:sp>
    </p:spTree>
    <p:extLst>
      <p:ext uri="{BB962C8B-B14F-4D97-AF65-F5344CB8AC3E}">
        <p14:creationId xmlns:p14="http://schemas.microsoft.com/office/powerpoint/2010/main" val="15817346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30C62D-DFF7-465F-9290-1133CFD2AE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7229" y="930587"/>
            <a:ext cx="5841682" cy="1975803"/>
          </a:xfrm>
        </p:spPr>
        <p:txBody>
          <a:bodyPr anchor="ctr">
            <a:normAutofit/>
          </a:bodyPr>
          <a:lstStyle/>
          <a:p>
            <a:pPr algn="l"/>
            <a:r>
              <a:rPr lang="ko-KR" altLang="en-US" sz="4800" b="1" dirty="0">
                <a:solidFill>
                  <a:srgbClr val="4C74CC"/>
                </a:solidFill>
              </a:rPr>
              <a:t>미니 프로젝트</a:t>
            </a:r>
            <a:r>
              <a:rPr lang="en-US" altLang="ko-KR" sz="4800" b="1" dirty="0">
                <a:solidFill>
                  <a:srgbClr val="4C74CC"/>
                </a:solidFill>
              </a:rPr>
              <a:t>1</a:t>
            </a:r>
            <a:br>
              <a:rPr lang="en-US" altLang="ko-KR" sz="4800" b="1" dirty="0">
                <a:solidFill>
                  <a:srgbClr val="4C74CC"/>
                </a:solidFill>
              </a:rPr>
            </a:br>
            <a:r>
              <a:rPr lang="ko-KR" altLang="en-US" sz="4800" b="1" dirty="0">
                <a:solidFill>
                  <a:srgbClr val="4C74CC"/>
                </a:solidFill>
              </a:rPr>
              <a:t>포트폴리오</a:t>
            </a: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604C6A96-BD79-44F4-8980-8BA79AEDCF3A}"/>
              </a:ext>
            </a:extLst>
          </p:cNvPr>
          <p:cNvSpPr txBox="1">
            <a:spLocks/>
          </p:cNvSpPr>
          <p:nvPr/>
        </p:nvSpPr>
        <p:spPr>
          <a:xfrm>
            <a:off x="1933073" y="2906390"/>
            <a:ext cx="8325853" cy="197580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>
                <a:solidFill>
                  <a:srgbClr val="4C74CC"/>
                </a:solidFill>
              </a:rPr>
              <a:t>Movie</a:t>
            </a:r>
          </a:p>
          <a:p>
            <a:r>
              <a:rPr lang="ko-KR" altLang="en-US" b="1" dirty="0">
                <a:solidFill>
                  <a:srgbClr val="4C74CC"/>
                </a:solidFill>
              </a:rPr>
              <a:t>영화예매 프로그램</a:t>
            </a:r>
          </a:p>
        </p:txBody>
      </p:sp>
      <p:sp>
        <p:nvSpPr>
          <p:cNvPr id="6" name="부제목 2">
            <a:extLst>
              <a:ext uri="{FF2B5EF4-FFF2-40B4-BE49-F238E27FC236}">
                <a16:creationId xmlns:a16="http://schemas.microsoft.com/office/drawing/2014/main" id="{B58894E4-4F4C-4A56-8E2D-DC66DB39411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77516"/>
          </a:xfrm>
          <a:prstGeom prst="rect">
            <a:avLst/>
          </a:prstGeom>
          <a:solidFill>
            <a:srgbClr val="4C74CC"/>
          </a:solidFill>
        </p:spPr>
        <p:txBody>
          <a:bodyPr vert="horz" lIns="720000" tIns="45720" rIns="91440" bIns="45720" rtlCol="0" anchor="ctr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2000">
                <a:solidFill>
                  <a:schemeClr val="bg1"/>
                </a:solidFill>
              </a:rPr>
              <a:t> </a:t>
            </a:r>
            <a:endParaRPr lang="en-US" altLang="ko-KR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86409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D39F86E3-2157-4ADD-91F4-8B3C9CB635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0"/>
            <a:ext cx="12192000" cy="577516"/>
          </a:xfrm>
          <a:solidFill>
            <a:srgbClr val="4C74CC"/>
          </a:solidFill>
        </p:spPr>
        <p:txBody>
          <a:bodyPr lIns="720000" anchor="ctr">
            <a:normAutofit/>
          </a:bodyPr>
          <a:lstStyle/>
          <a:p>
            <a:pPr algn="l"/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E8BBCFD3-F270-409A-83B5-C61B132DDE66}"/>
              </a:ext>
            </a:extLst>
          </p:cNvPr>
          <p:cNvSpPr/>
          <p:nvPr/>
        </p:nvSpPr>
        <p:spPr>
          <a:xfrm>
            <a:off x="1236445" y="2829152"/>
            <a:ext cx="883850" cy="41851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rgbClr val="F6F2E9"/>
                </a:solidFill>
              </a:rPr>
              <a:t>회원가입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6F216894-EF0B-4DCB-8AFD-93B5952349FD}"/>
              </a:ext>
            </a:extLst>
          </p:cNvPr>
          <p:cNvSpPr/>
          <p:nvPr/>
        </p:nvSpPr>
        <p:spPr>
          <a:xfrm>
            <a:off x="1241955" y="4622778"/>
            <a:ext cx="883850" cy="41851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rgbClr val="F6F2E9"/>
                </a:solidFill>
              </a:rPr>
              <a:t>로그인</a:t>
            </a: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2CBFCD9D-B5B3-4F81-8239-D1F8485B59AC}"/>
              </a:ext>
            </a:extLst>
          </p:cNvPr>
          <p:cNvCxnSpPr>
            <a:cxnSpLocks/>
          </p:cNvCxnSpPr>
          <p:nvPr/>
        </p:nvCxnSpPr>
        <p:spPr>
          <a:xfrm>
            <a:off x="1678370" y="3361965"/>
            <a:ext cx="0" cy="104465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1E8252BB-50F6-4625-9AEC-04453CAC752D}"/>
              </a:ext>
            </a:extLst>
          </p:cNvPr>
          <p:cNvSpPr/>
          <p:nvPr/>
        </p:nvSpPr>
        <p:spPr>
          <a:xfrm>
            <a:off x="1236445" y="1865683"/>
            <a:ext cx="883850" cy="418511"/>
          </a:xfrm>
          <a:prstGeom prst="roundRect">
            <a:avLst/>
          </a:prstGeom>
          <a:solidFill>
            <a:srgbClr val="4C74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rgbClr val="F6F2E9"/>
                </a:solidFill>
              </a:rPr>
              <a:t>메인화면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3E462006-3727-45A5-B29E-EA792B91FE2A}"/>
              </a:ext>
            </a:extLst>
          </p:cNvPr>
          <p:cNvCxnSpPr>
            <a:cxnSpLocks/>
          </p:cNvCxnSpPr>
          <p:nvPr/>
        </p:nvCxnSpPr>
        <p:spPr>
          <a:xfrm>
            <a:off x="1678370" y="2416629"/>
            <a:ext cx="0" cy="25981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9683C802-8953-40EF-8CD0-C99E7C8D5F18}"/>
              </a:ext>
            </a:extLst>
          </p:cNvPr>
          <p:cNvSpPr/>
          <p:nvPr/>
        </p:nvSpPr>
        <p:spPr>
          <a:xfrm>
            <a:off x="3201136" y="1865683"/>
            <a:ext cx="883850" cy="41851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rgbClr val="F6F2E9"/>
                </a:solidFill>
              </a:rPr>
              <a:t>제품목록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ECC1EB9C-4D74-4B30-91D5-7A03C1521954}"/>
              </a:ext>
            </a:extLst>
          </p:cNvPr>
          <p:cNvCxnSpPr>
            <a:cxnSpLocks/>
          </p:cNvCxnSpPr>
          <p:nvPr/>
        </p:nvCxnSpPr>
        <p:spPr>
          <a:xfrm>
            <a:off x="3899071" y="3040809"/>
            <a:ext cx="69994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8096C4BE-A1C1-4742-9340-D9C9F2FFF4C2}"/>
              </a:ext>
            </a:extLst>
          </p:cNvPr>
          <p:cNvSpPr/>
          <p:nvPr/>
        </p:nvSpPr>
        <p:spPr>
          <a:xfrm>
            <a:off x="5171974" y="1865683"/>
            <a:ext cx="883850" cy="41851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rgbClr val="F6F2E9"/>
                </a:solidFill>
              </a:rPr>
              <a:t>상세정보</a:t>
            </a: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BDE4DF44-397E-4CDE-8438-293BA0E1611E}"/>
              </a:ext>
            </a:extLst>
          </p:cNvPr>
          <p:cNvCxnSpPr>
            <a:cxnSpLocks/>
          </p:cNvCxnSpPr>
          <p:nvPr/>
        </p:nvCxnSpPr>
        <p:spPr>
          <a:xfrm>
            <a:off x="4286591" y="2074938"/>
            <a:ext cx="673111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6EC574DF-7A89-454C-A7A8-86083A102745}"/>
              </a:ext>
            </a:extLst>
          </p:cNvPr>
          <p:cNvSpPr/>
          <p:nvPr/>
        </p:nvSpPr>
        <p:spPr>
          <a:xfrm>
            <a:off x="2879492" y="2862233"/>
            <a:ext cx="883850" cy="41851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rgbClr val="F6F2E9"/>
                </a:solidFill>
              </a:rPr>
              <a:t>일반사용자</a:t>
            </a:r>
            <a:endParaRPr lang="en-US" altLang="ko-KR" sz="1000" b="1" dirty="0">
              <a:solidFill>
                <a:srgbClr val="F6F2E9"/>
              </a:solidFill>
            </a:endParaRPr>
          </a:p>
          <a:p>
            <a:pPr algn="ctr"/>
            <a:r>
              <a:rPr lang="ko-KR" altLang="en-US" sz="1000" b="1" dirty="0">
                <a:solidFill>
                  <a:srgbClr val="F6F2E9"/>
                </a:solidFill>
              </a:rPr>
              <a:t>로그인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DC1D8AE7-3BD1-4F6E-A891-3D8F5DE2740A}"/>
              </a:ext>
            </a:extLst>
          </p:cNvPr>
          <p:cNvCxnSpPr>
            <a:cxnSpLocks/>
          </p:cNvCxnSpPr>
          <p:nvPr/>
        </p:nvCxnSpPr>
        <p:spPr>
          <a:xfrm flipV="1">
            <a:off x="2168454" y="3462093"/>
            <a:ext cx="552831" cy="9434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FC04D0CF-062F-451B-8C34-7ADD9E82C24F}"/>
              </a:ext>
            </a:extLst>
          </p:cNvPr>
          <p:cNvSpPr/>
          <p:nvPr/>
        </p:nvSpPr>
        <p:spPr>
          <a:xfrm>
            <a:off x="4741015" y="2831553"/>
            <a:ext cx="883850" cy="41851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rgbClr val="F6F2E9"/>
                </a:solidFill>
              </a:rPr>
              <a:t>제품목록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77384037-FE0D-4053-BD1E-11F1C611BD3F}"/>
              </a:ext>
            </a:extLst>
          </p:cNvPr>
          <p:cNvSpPr/>
          <p:nvPr/>
        </p:nvSpPr>
        <p:spPr>
          <a:xfrm>
            <a:off x="6558975" y="2812374"/>
            <a:ext cx="883850" cy="41851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rgbClr val="F6F2E9"/>
                </a:solidFill>
              </a:rPr>
              <a:t>상세정보</a:t>
            </a: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9E4473B2-04E9-41CF-BC19-340DB898C9D1}"/>
              </a:ext>
            </a:extLst>
          </p:cNvPr>
          <p:cNvSpPr/>
          <p:nvPr/>
        </p:nvSpPr>
        <p:spPr>
          <a:xfrm>
            <a:off x="8412813" y="2814775"/>
            <a:ext cx="883850" cy="41851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rgbClr val="F6F2E9"/>
                </a:solidFill>
              </a:rPr>
              <a:t>장바구니</a:t>
            </a: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9CA66F98-F38A-4CC8-99DD-919A801F9B5D}"/>
              </a:ext>
            </a:extLst>
          </p:cNvPr>
          <p:cNvSpPr/>
          <p:nvPr/>
        </p:nvSpPr>
        <p:spPr>
          <a:xfrm>
            <a:off x="10207580" y="2814775"/>
            <a:ext cx="883850" cy="41851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rgbClr val="F6F2E9"/>
                </a:solidFill>
              </a:rPr>
              <a:t>배송정보</a:t>
            </a: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09F7E3F4-12F4-4E94-8C98-C1E1C7513643}"/>
              </a:ext>
            </a:extLst>
          </p:cNvPr>
          <p:cNvCxnSpPr>
            <a:cxnSpLocks/>
          </p:cNvCxnSpPr>
          <p:nvPr/>
        </p:nvCxnSpPr>
        <p:spPr>
          <a:xfrm>
            <a:off x="10649505" y="3283620"/>
            <a:ext cx="0" cy="57102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D2A9A780-646C-49E6-9232-34E44896D6DC}"/>
              </a:ext>
            </a:extLst>
          </p:cNvPr>
          <p:cNvSpPr/>
          <p:nvPr/>
        </p:nvSpPr>
        <p:spPr>
          <a:xfrm>
            <a:off x="10207580" y="3921112"/>
            <a:ext cx="883850" cy="41851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rgbClr val="F6F2E9"/>
                </a:solidFill>
              </a:rPr>
              <a:t>주문정보</a:t>
            </a: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63998D74-7EB2-4B59-9BBE-EE4E50932913}"/>
              </a:ext>
            </a:extLst>
          </p:cNvPr>
          <p:cNvSpPr/>
          <p:nvPr/>
        </p:nvSpPr>
        <p:spPr>
          <a:xfrm>
            <a:off x="10207580" y="5060607"/>
            <a:ext cx="883850" cy="4504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rgbClr val="F6F2E9"/>
                </a:solidFill>
              </a:rPr>
              <a:t>주문완료</a:t>
            </a: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AA33C3C8-FFAC-4C8C-A011-D151EF745B07}"/>
              </a:ext>
            </a:extLst>
          </p:cNvPr>
          <p:cNvSpPr/>
          <p:nvPr/>
        </p:nvSpPr>
        <p:spPr>
          <a:xfrm>
            <a:off x="1236445" y="6115355"/>
            <a:ext cx="883850" cy="41851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rgbClr val="F6F2E9"/>
                </a:solidFill>
              </a:rPr>
              <a:t>로그아웃</a:t>
            </a: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6C6B12B9-6D88-4D28-93E0-84883CF6ADF0}"/>
              </a:ext>
            </a:extLst>
          </p:cNvPr>
          <p:cNvCxnSpPr>
            <a:cxnSpLocks/>
          </p:cNvCxnSpPr>
          <p:nvPr/>
        </p:nvCxnSpPr>
        <p:spPr>
          <a:xfrm>
            <a:off x="1661044" y="5257449"/>
            <a:ext cx="0" cy="75832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53E71E9E-D109-4FB3-BEFD-1730CC43E8D3}"/>
              </a:ext>
            </a:extLst>
          </p:cNvPr>
          <p:cNvSpPr/>
          <p:nvPr/>
        </p:nvSpPr>
        <p:spPr>
          <a:xfrm>
            <a:off x="2879492" y="6115356"/>
            <a:ext cx="883850" cy="41851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rgbClr val="F6F2E9"/>
                </a:solidFill>
              </a:rPr>
              <a:t>회원편집</a:t>
            </a: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534C8040-3613-4BB2-B316-434C57E3B61A}"/>
              </a:ext>
            </a:extLst>
          </p:cNvPr>
          <p:cNvCxnSpPr>
            <a:cxnSpLocks/>
          </p:cNvCxnSpPr>
          <p:nvPr/>
        </p:nvCxnSpPr>
        <p:spPr>
          <a:xfrm>
            <a:off x="2162518" y="5139006"/>
            <a:ext cx="653331" cy="84321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5537DCAD-51F6-4BCC-B744-261942440834}"/>
              </a:ext>
            </a:extLst>
          </p:cNvPr>
          <p:cNvSpPr/>
          <p:nvPr/>
        </p:nvSpPr>
        <p:spPr>
          <a:xfrm>
            <a:off x="4955627" y="6081561"/>
            <a:ext cx="883850" cy="41851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rgbClr val="F6F2E9"/>
                </a:solidFill>
              </a:rPr>
              <a:t>회원수정</a:t>
            </a: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0C0654DB-5906-42AC-8383-1DC3A930C2E4}"/>
              </a:ext>
            </a:extLst>
          </p:cNvPr>
          <p:cNvCxnSpPr>
            <a:cxnSpLocks/>
          </p:cNvCxnSpPr>
          <p:nvPr/>
        </p:nvCxnSpPr>
        <p:spPr>
          <a:xfrm>
            <a:off x="3899071" y="6307968"/>
            <a:ext cx="888727" cy="1664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45E83909-BF1E-476E-AEB0-903DA94BB61C}"/>
              </a:ext>
            </a:extLst>
          </p:cNvPr>
          <p:cNvSpPr/>
          <p:nvPr/>
        </p:nvSpPr>
        <p:spPr>
          <a:xfrm>
            <a:off x="4963943" y="5399561"/>
            <a:ext cx="883850" cy="41851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rgbClr val="F6F2E9"/>
                </a:solidFill>
              </a:rPr>
              <a:t>회원탈퇴</a:t>
            </a: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DFF445CF-2271-4196-9994-C904781741B3}"/>
              </a:ext>
            </a:extLst>
          </p:cNvPr>
          <p:cNvCxnSpPr>
            <a:cxnSpLocks/>
          </p:cNvCxnSpPr>
          <p:nvPr/>
        </p:nvCxnSpPr>
        <p:spPr>
          <a:xfrm flipV="1">
            <a:off x="3899071" y="5754848"/>
            <a:ext cx="888727" cy="32671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8033CBB1-3823-4ABF-9730-F34CE5E9794D}"/>
              </a:ext>
            </a:extLst>
          </p:cNvPr>
          <p:cNvSpPr/>
          <p:nvPr/>
        </p:nvSpPr>
        <p:spPr>
          <a:xfrm>
            <a:off x="4963943" y="4642096"/>
            <a:ext cx="883850" cy="41851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>
                <a:solidFill>
                  <a:srgbClr val="F6F2E9"/>
                </a:solidFill>
              </a:rPr>
              <a:t>관리자</a:t>
            </a:r>
            <a:endParaRPr lang="en-US" altLang="ko-KR" sz="1050" b="1" dirty="0">
              <a:solidFill>
                <a:srgbClr val="F6F2E9"/>
              </a:solidFill>
            </a:endParaRPr>
          </a:p>
          <a:p>
            <a:pPr algn="ctr"/>
            <a:r>
              <a:rPr lang="ko-KR" altLang="en-US" sz="1050" b="1" dirty="0">
                <a:solidFill>
                  <a:srgbClr val="F6F2E9"/>
                </a:solidFill>
              </a:rPr>
              <a:t>로그인</a:t>
            </a: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B8D510E2-43E3-4410-A22F-3113D06B64B4}"/>
              </a:ext>
            </a:extLst>
          </p:cNvPr>
          <p:cNvCxnSpPr>
            <a:cxnSpLocks/>
          </p:cNvCxnSpPr>
          <p:nvPr/>
        </p:nvCxnSpPr>
        <p:spPr>
          <a:xfrm>
            <a:off x="2305247" y="4826784"/>
            <a:ext cx="229192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2A4AAC06-9479-470A-A4CF-E7DE5FA8CDFF}"/>
              </a:ext>
            </a:extLst>
          </p:cNvPr>
          <p:cNvSpPr/>
          <p:nvPr/>
        </p:nvSpPr>
        <p:spPr>
          <a:xfrm>
            <a:off x="6872362" y="5449366"/>
            <a:ext cx="883850" cy="41851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rgbClr val="F6F2E9"/>
                </a:solidFill>
              </a:rPr>
              <a:t>제품삭제</a:t>
            </a:r>
            <a:endParaRPr lang="en-US" altLang="ko-KR" sz="1200" b="1" dirty="0">
              <a:solidFill>
                <a:srgbClr val="F6F2E9"/>
              </a:solidFill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CC23F732-01D9-4A0D-BC26-E1A4D2667155}"/>
              </a:ext>
            </a:extLst>
          </p:cNvPr>
          <p:cNvCxnSpPr>
            <a:cxnSpLocks/>
          </p:cNvCxnSpPr>
          <p:nvPr/>
        </p:nvCxnSpPr>
        <p:spPr>
          <a:xfrm>
            <a:off x="6023938" y="5060607"/>
            <a:ext cx="662088" cy="43939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13C28AE5-C747-4C63-8540-A70FA7AD26E9}"/>
              </a:ext>
            </a:extLst>
          </p:cNvPr>
          <p:cNvCxnSpPr>
            <a:cxnSpLocks/>
          </p:cNvCxnSpPr>
          <p:nvPr/>
        </p:nvCxnSpPr>
        <p:spPr>
          <a:xfrm flipV="1">
            <a:off x="6028888" y="4806863"/>
            <a:ext cx="657138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FB6237B9-35BC-4B57-96B0-2DD532017CFB}"/>
              </a:ext>
            </a:extLst>
          </p:cNvPr>
          <p:cNvSpPr/>
          <p:nvPr/>
        </p:nvSpPr>
        <p:spPr>
          <a:xfrm>
            <a:off x="6868624" y="3787318"/>
            <a:ext cx="883850" cy="41851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rgbClr val="F6F2E9"/>
                </a:solidFill>
              </a:rPr>
              <a:t>제품등록</a:t>
            </a: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0D304D23-EB05-4B2B-9224-9E9F879079E6}"/>
              </a:ext>
            </a:extLst>
          </p:cNvPr>
          <p:cNvSpPr/>
          <p:nvPr/>
        </p:nvSpPr>
        <p:spPr>
          <a:xfrm>
            <a:off x="6868624" y="4618342"/>
            <a:ext cx="883850" cy="41851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rgbClr val="F6F2E9"/>
                </a:solidFill>
              </a:rPr>
              <a:t>제품수정</a:t>
            </a:r>
            <a:endParaRPr lang="en-US" altLang="ko-KR" sz="1200" b="1" dirty="0">
              <a:solidFill>
                <a:srgbClr val="F6F2E9"/>
              </a:solidFill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7CF7B282-0006-4625-BFB1-DC477970DD98}"/>
              </a:ext>
            </a:extLst>
          </p:cNvPr>
          <p:cNvCxnSpPr>
            <a:cxnSpLocks/>
          </p:cNvCxnSpPr>
          <p:nvPr/>
        </p:nvCxnSpPr>
        <p:spPr>
          <a:xfrm flipV="1">
            <a:off x="6023938" y="4174188"/>
            <a:ext cx="619586" cy="40393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제목 1">
            <a:extLst>
              <a:ext uri="{FF2B5EF4-FFF2-40B4-BE49-F238E27FC236}">
                <a16:creationId xmlns:a16="http://schemas.microsoft.com/office/drawing/2014/main" id="{498144F4-C0A4-47EB-B06F-D9955B8169C2}"/>
              </a:ext>
            </a:extLst>
          </p:cNvPr>
          <p:cNvSpPr txBox="1">
            <a:spLocks/>
          </p:cNvSpPr>
          <p:nvPr/>
        </p:nvSpPr>
        <p:spPr>
          <a:xfrm>
            <a:off x="879515" y="661922"/>
            <a:ext cx="6852780" cy="14554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solidFill>
                  <a:srgbClr val="4C74CC"/>
                </a:solidFill>
              </a:rPr>
              <a:t>서비스 개요</a:t>
            </a:r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2B08B996-2194-49A7-8C8C-7572C7C0D37D}"/>
              </a:ext>
            </a:extLst>
          </p:cNvPr>
          <p:cNvCxnSpPr>
            <a:cxnSpLocks/>
          </p:cNvCxnSpPr>
          <p:nvPr/>
        </p:nvCxnSpPr>
        <p:spPr>
          <a:xfrm>
            <a:off x="5746530" y="3024031"/>
            <a:ext cx="69994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93853689-90E9-403E-91D9-41322F04A841}"/>
              </a:ext>
            </a:extLst>
          </p:cNvPr>
          <p:cNvCxnSpPr>
            <a:cxnSpLocks/>
          </p:cNvCxnSpPr>
          <p:nvPr/>
        </p:nvCxnSpPr>
        <p:spPr>
          <a:xfrm>
            <a:off x="7565060" y="3024031"/>
            <a:ext cx="69994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95478729-FD9E-4BB5-A347-2FEBC75DFAD1}"/>
              </a:ext>
            </a:extLst>
          </p:cNvPr>
          <p:cNvCxnSpPr>
            <a:cxnSpLocks/>
          </p:cNvCxnSpPr>
          <p:nvPr/>
        </p:nvCxnSpPr>
        <p:spPr>
          <a:xfrm>
            <a:off x="9435805" y="3024031"/>
            <a:ext cx="69994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96087D21-3564-4F55-90A4-4DB32C6E28CB}"/>
              </a:ext>
            </a:extLst>
          </p:cNvPr>
          <p:cNvCxnSpPr>
            <a:cxnSpLocks/>
          </p:cNvCxnSpPr>
          <p:nvPr/>
        </p:nvCxnSpPr>
        <p:spPr>
          <a:xfrm>
            <a:off x="10649505" y="4405501"/>
            <a:ext cx="0" cy="57102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AF0C8331-795B-4ED4-A1C1-5AE4FBE45EAE}"/>
              </a:ext>
            </a:extLst>
          </p:cNvPr>
          <p:cNvCxnSpPr>
            <a:cxnSpLocks/>
          </p:cNvCxnSpPr>
          <p:nvPr/>
        </p:nvCxnSpPr>
        <p:spPr>
          <a:xfrm>
            <a:off x="2300026" y="2074938"/>
            <a:ext cx="69994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31560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D39F86E3-2157-4ADD-91F4-8B3C9CB635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0"/>
            <a:ext cx="12192000" cy="6858000"/>
          </a:xfrm>
          <a:solidFill>
            <a:srgbClr val="4C74CC"/>
          </a:solidFill>
        </p:spPr>
        <p:txBody>
          <a:bodyPr lIns="720000" anchor="ctr">
            <a:normAutofit/>
          </a:bodyPr>
          <a:lstStyle/>
          <a:p>
            <a:pPr algn="l"/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230C62D-DFF7-465F-9290-1133CFD2AE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9515" y="661922"/>
            <a:ext cx="6852780" cy="1455489"/>
          </a:xfrm>
        </p:spPr>
        <p:txBody>
          <a:bodyPr anchor="ctr">
            <a:noAutofit/>
          </a:bodyPr>
          <a:lstStyle/>
          <a:p>
            <a:pPr algn="l"/>
            <a:r>
              <a:rPr lang="ko-KR" altLang="en-US" b="1" dirty="0">
                <a:solidFill>
                  <a:srgbClr val="F6F2E9"/>
                </a:solidFill>
              </a:rPr>
              <a:t>프로젝트 개요</a:t>
            </a: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CC0EB0F7-08A0-4F9C-B12F-0237A9A72E18}"/>
              </a:ext>
            </a:extLst>
          </p:cNvPr>
          <p:cNvSpPr txBox="1">
            <a:spLocks/>
          </p:cNvSpPr>
          <p:nvPr/>
        </p:nvSpPr>
        <p:spPr>
          <a:xfrm>
            <a:off x="3063892" y="2289858"/>
            <a:ext cx="6724443" cy="10079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800" b="1" dirty="0">
                <a:solidFill>
                  <a:srgbClr val="F6F2E9"/>
                </a:solidFill>
              </a:rPr>
              <a:t>1. </a:t>
            </a:r>
            <a:r>
              <a:rPr lang="ko-KR" altLang="en-US" sz="4800" b="1" dirty="0">
                <a:solidFill>
                  <a:srgbClr val="F6F2E9"/>
                </a:solidFill>
              </a:rPr>
              <a:t>개발환경</a:t>
            </a: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9A43514B-F45F-48FB-A774-EC7B1789A008}"/>
              </a:ext>
            </a:extLst>
          </p:cNvPr>
          <p:cNvSpPr txBox="1">
            <a:spLocks/>
          </p:cNvSpPr>
          <p:nvPr/>
        </p:nvSpPr>
        <p:spPr>
          <a:xfrm>
            <a:off x="3063892" y="3699863"/>
            <a:ext cx="6724443" cy="10079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800" b="1" dirty="0">
                <a:solidFill>
                  <a:srgbClr val="F6F2E9"/>
                </a:solidFill>
              </a:rPr>
              <a:t>2. ER </a:t>
            </a:r>
            <a:r>
              <a:rPr lang="ko-KR" altLang="en-US" sz="4800" b="1" dirty="0">
                <a:solidFill>
                  <a:srgbClr val="F6F2E9"/>
                </a:solidFill>
              </a:rPr>
              <a:t>다이어그램</a:t>
            </a: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09B85A92-8B13-4375-868C-A37A8BCB2EE6}"/>
              </a:ext>
            </a:extLst>
          </p:cNvPr>
          <p:cNvSpPr txBox="1">
            <a:spLocks/>
          </p:cNvSpPr>
          <p:nvPr/>
        </p:nvSpPr>
        <p:spPr>
          <a:xfrm>
            <a:off x="3063892" y="5109868"/>
            <a:ext cx="6724443" cy="10079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800" b="1" dirty="0">
                <a:solidFill>
                  <a:srgbClr val="F6F2E9"/>
                </a:solidFill>
              </a:rPr>
              <a:t>2. </a:t>
            </a:r>
            <a:r>
              <a:rPr lang="ko-KR" altLang="en-US" sz="4800" b="1" dirty="0">
                <a:solidFill>
                  <a:srgbClr val="F6F2E9"/>
                </a:solidFill>
              </a:rPr>
              <a:t>테이블 명세서</a:t>
            </a:r>
          </a:p>
        </p:txBody>
      </p:sp>
    </p:spTree>
    <p:extLst>
      <p:ext uri="{BB962C8B-B14F-4D97-AF65-F5344CB8AC3E}">
        <p14:creationId xmlns:p14="http://schemas.microsoft.com/office/powerpoint/2010/main" val="39024784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D39F86E3-2157-4ADD-91F4-8B3C9CB635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0"/>
            <a:ext cx="12192000" cy="577516"/>
          </a:xfrm>
          <a:solidFill>
            <a:srgbClr val="4C74CC"/>
          </a:solidFill>
        </p:spPr>
        <p:txBody>
          <a:bodyPr lIns="720000" anchor="ctr">
            <a:normAutofit/>
          </a:bodyPr>
          <a:lstStyle/>
          <a:p>
            <a:pPr algn="l"/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46" name="제목 1">
            <a:extLst>
              <a:ext uri="{FF2B5EF4-FFF2-40B4-BE49-F238E27FC236}">
                <a16:creationId xmlns:a16="http://schemas.microsoft.com/office/drawing/2014/main" id="{4023AB05-77CF-4B16-B94D-39F5AAB042BD}"/>
              </a:ext>
            </a:extLst>
          </p:cNvPr>
          <p:cNvSpPr txBox="1">
            <a:spLocks/>
          </p:cNvSpPr>
          <p:nvPr/>
        </p:nvSpPr>
        <p:spPr>
          <a:xfrm>
            <a:off x="879515" y="661922"/>
            <a:ext cx="6852780" cy="14554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solidFill>
                  <a:srgbClr val="4C74CC"/>
                </a:solidFill>
              </a:rPr>
              <a:t>개발환경</a:t>
            </a:r>
          </a:p>
        </p:txBody>
      </p:sp>
      <p:graphicFrame>
        <p:nvGraphicFramePr>
          <p:cNvPr id="2" name="표 3">
            <a:extLst>
              <a:ext uri="{FF2B5EF4-FFF2-40B4-BE49-F238E27FC236}">
                <a16:creationId xmlns:a16="http://schemas.microsoft.com/office/drawing/2014/main" id="{B48C0AEB-2AB7-43F6-B144-D44DA100EDED}"/>
              </a:ext>
            </a:extLst>
          </p:cNvPr>
          <p:cNvGraphicFramePr>
            <a:graphicFrameLocks noGrp="1"/>
          </p:cNvGraphicFramePr>
          <p:nvPr/>
        </p:nvGraphicFramePr>
        <p:xfrm>
          <a:off x="1559859" y="2151044"/>
          <a:ext cx="9224681" cy="40450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55467">
                  <a:extLst>
                    <a:ext uri="{9D8B030D-6E8A-4147-A177-3AD203B41FA5}">
                      <a16:colId xmlns:a16="http://schemas.microsoft.com/office/drawing/2014/main" val="380035711"/>
                    </a:ext>
                  </a:extLst>
                </a:gridCol>
                <a:gridCol w="6469214">
                  <a:extLst>
                    <a:ext uri="{9D8B030D-6E8A-4147-A177-3AD203B41FA5}">
                      <a16:colId xmlns:a16="http://schemas.microsoft.com/office/drawing/2014/main" val="1796907345"/>
                    </a:ext>
                  </a:extLst>
                </a:gridCol>
              </a:tblGrid>
              <a:tr h="80900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b="1" dirty="0">
                          <a:solidFill>
                            <a:srgbClr val="F6F2E9"/>
                          </a:solidFill>
                        </a:rPr>
                        <a:t>운영체제</a:t>
                      </a: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b="1" dirty="0">
                          <a:solidFill>
                            <a:srgbClr val="4C74CC"/>
                          </a:solidFill>
                        </a:rPr>
                        <a:t>Window10</a:t>
                      </a: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7416299"/>
                  </a:ext>
                </a:extLst>
              </a:tr>
              <a:tr h="80900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b="1" dirty="0">
                          <a:solidFill>
                            <a:srgbClr val="F6F2E9"/>
                          </a:solidFill>
                        </a:rPr>
                        <a:t>IDE</a:t>
                      </a:r>
                      <a:endParaRPr lang="ko-KR" altLang="en-US" sz="2400" b="1" dirty="0">
                        <a:solidFill>
                          <a:srgbClr val="F6F2E9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b="1" dirty="0">
                          <a:solidFill>
                            <a:srgbClr val="4C74CC"/>
                          </a:solidFill>
                        </a:rPr>
                        <a:t>Eclipse</a:t>
                      </a: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1912101"/>
                  </a:ext>
                </a:extLst>
              </a:tr>
              <a:tr h="80900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b="1" dirty="0">
                          <a:solidFill>
                            <a:srgbClr val="F6F2E9"/>
                          </a:solidFill>
                        </a:rPr>
                        <a:t>웹 서버</a:t>
                      </a: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b="1" dirty="0">
                          <a:solidFill>
                            <a:srgbClr val="4C74CC"/>
                          </a:solidFill>
                        </a:rPr>
                        <a:t>Apache Tomcat 9.0.64</a:t>
                      </a: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70648"/>
                  </a:ext>
                </a:extLst>
              </a:tr>
              <a:tr h="80900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b="1" dirty="0">
                          <a:solidFill>
                            <a:srgbClr val="F6F2E9"/>
                          </a:solidFill>
                        </a:rPr>
                        <a:t>데이터베이스</a:t>
                      </a: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b="1" dirty="0">
                          <a:solidFill>
                            <a:srgbClr val="4C74CC"/>
                          </a:solidFill>
                        </a:rPr>
                        <a:t>MySQL Server 8.0.37</a:t>
                      </a: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9609153"/>
                  </a:ext>
                </a:extLst>
              </a:tr>
              <a:tr h="80900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b="1" dirty="0">
                          <a:solidFill>
                            <a:srgbClr val="F6F2E9"/>
                          </a:solidFill>
                        </a:rPr>
                        <a:t>Language</a:t>
                      </a:r>
                      <a:endParaRPr lang="ko-KR" altLang="en-US" sz="2400" b="1" dirty="0">
                        <a:solidFill>
                          <a:srgbClr val="F6F2E9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b="1" dirty="0">
                          <a:solidFill>
                            <a:srgbClr val="4C74CC"/>
                          </a:solidFill>
                        </a:rPr>
                        <a:t>Java15</a:t>
                      </a:r>
                      <a:endParaRPr lang="ko-KR" altLang="en-US" sz="2400" b="1" dirty="0">
                        <a:solidFill>
                          <a:srgbClr val="4C74CC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61676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154346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D39F86E3-2157-4ADD-91F4-8B3C9CB635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0"/>
            <a:ext cx="12192000" cy="577516"/>
          </a:xfrm>
          <a:solidFill>
            <a:srgbClr val="4C74CC"/>
          </a:solidFill>
        </p:spPr>
        <p:txBody>
          <a:bodyPr lIns="720000" anchor="ctr">
            <a:normAutofit/>
          </a:bodyPr>
          <a:lstStyle/>
          <a:p>
            <a:pPr algn="l"/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46" name="제목 1">
            <a:extLst>
              <a:ext uri="{FF2B5EF4-FFF2-40B4-BE49-F238E27FC236}">
                <a16:creationId xmlns:a16="http://schemas.microsoft.com/office/drawing/2014/main" id="{4023AB05-77CF-4B16-B94D-39F5AAB042BD}"/>
              </a:ext>
            </a:extLst>
          </p:cNvPr>
          <p:cNvSpPr txBox="1">
            <a:spLocks/>
          </p:cNvSpPr>
          <p:nvPr/>
        </p:nvSpPr>
        <p:spPr>
          <a:xfrm>
            <a:off x="879515" y="661922"/>
            <a:ext cx="6852780" cy="14554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>
                <a:solidFill>
                  <a:srgbClr val="4C74CC"/>
                </a:solidFill>
              </a:rPr>
              <a:t>ER </a:t>
            </a:r>
            <a:r>
              <a:rPr lang="ko-KR" altLang="en-US" b="1" dirty="0">
                <a:solidFill>
                  <a:srgbClr val="4C74CC"/>
                </a:solidFill>
              </a:rPr>
              <a:t>다이어그램</a:t>
            </a:r>
          </a:p>
        </p:txBody>
      </p:sp>
      <p:pic>
        <p:nvPicPr>
          <p:cNvPr id="5" name="내용 개체 틀 2">
            <a:extLst>
              <a:ext uri="{FF2B5EF4-FFF2-40B4-BE49-F238E27FC236}">
                <a16:creationId xmlns:a16="http://schemas.microsoft.com/office/drawing/2014/main" id="{33116743-872C-41EE-B278-BA03CC57A1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04483" y="1885955"/>
            <a:ext cx="8493012" cy="4310123"/>
          </a:xfrm>
          <a:prstGeom prst="rect">
            <a:avLst/>
          </a:prstGeom>
          <a:solidFill>
            <a:srgbClr val="F6F2E9"/>
          </a:solidFill>
          <a:ln w="38100">
            <a:solidFill>
              <a:srgbClr val="4C74CC"/>
            </a:solidFill>
          </a:ln>
        </p:spPr>
      </p:pic>
    </p:spTree>
    <p:extLst>
      <p:ext uri="{BB962C8B-B14F-4D97-AF65-F5344CB8AC3E}">
        <p14:creationId xmlns:p14="http://schemas.microsoft.com/office/powerpoint/2010/main" val="38492962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D39F86E3-2157-4ADD-91F4-8B3C9CB635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0"/>
            <a:ext cx="12192000" cy="577516"/>
          </a:xfrm>
          <a:solidFill>
            <a:srgbClr val="4C74CC"/>
          </a:solidFill>
        </p:spPr>
        <p:txBody>
          <a:bodyPr lIns="720000" anchor="ctr">
            <a:normAutofit/>
          </a:bodyPr>
          <a:lstStyle/>
          <a:p>
            <a:pPr algn="l"/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46" name="제목 1">
            <a:extLst>
              <a:ext uri="{FF2B5EF4-FFF2-40B4-BE49-F238E27FC236}">
                <a16:creationId xmlns:a16="http://schemas.microsoft.com/office/drawing/2014/main" id="{4023AB05-77CF-4B16-B94D-39F5AAB042BD}"/>
              </a:ext>
            </a:extLst>
          </p:cNvPr>
          <p:cNvSpPr txBox="1">
            <a:spLocks/>
          </p:cNvSpPr>
          <p:nvPr/>
        </p:nvSpPr>
        <p:spPr>
          <a:xfrm>
            <a:off x="879515" y="661922"/>
            <a:ext cx="6852780" cy="14554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solidFill>
                  <a:srgbClr val="4C74CC"/>
                </a:solidFill>
              </a:rPr>
              <a:t>테이블 명세서</a:t>
            </a:r>
          </a:p>
        </p:txBody>
      </p:sp>
      <p:graphicFrame>
        <p:nvGraphicFramePr>
          <p:cNvPr id="5" name="표 3">
            <a:extLst>
              <a:ext uri="{FF2B5EF4-FFF2-40B4-BE49-F238E27FC236}">
                <a16:creationId xmlns:a16="http://schemas.microsoft.com/office/drawing/2014/main" id="{C981DC2F-C4B8-45A0-AC1B-CA108EA5B919}"/>
              </a:ext>
            </a:extLst>
          </p:cNvPr>
          <p:cNvGraphicFramePr>
            <a:graphicFrameLocks noGrp="1"/>
          </p:cNvGraphicFramePr>
          <p:nvPr/>
        </p:nvGraphicFramePr>
        <p:xfrm>
          <a:off x="1006679" y="1959437"/>
          <a:ext cx="10234569" cy="41980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650486">
                  <a:extLst>
                    <a:ext uri="{9D8B030D-6E8A-4147-A177-3AD203B41FA5}">
                      <a16:colId xmlns:a16="http://schemas.microsoft.com/office/drawing/2014/main" val="2511567869"/>
                    </a:ext>
                  </a:extLst>
                </a:gridCol>
                <a:gridCol w="1907385">
                  <a:extLst>
                    <a:ext uri="{9D8B030D-6E8A-4147-A177-3AD203B41FA5}">
                      <a16:colId xmlns:a16="http://schemas.microsoft.com/office/drawing/2014/main" val="2040563701"/>
                    </a:ext>
                  </a:extLst>
                </a:gridCol>
                <a:gridCol w="2558687">
                  <a:extLst>
                    <a:ext uri="{9D8B030D-6E8A-4147-A177-3AD203B41FA5}">
                      <a16:colId xmlns:a16="http://schemas.microsoft.com/office/drawing/2014/main" val="2918719821"/>
                    </a:ext>
                  </a:extLst>
                </a:gridCol>
                <a:gridCol w="1853110">
                  <a:extLst>
                    <a:ext uri="{9D8B030D-6E8A-4147-A177-3AD203B41FA5}">
                      <a16:colId xmlns:a16="http://schemas.microsoft.com/office/drawing/2014/main" val="2069191059"/>
                    </a:ext>
                  </a:extLst>
                </a:gridCol>
                <a:gridCol w="697823">
                  <a:extLst>
                    <a:ext uri="{9D8B030D-6E8A-4147-A177-3AD203B41FA5}">
                      <a16:colId xmlns:a16="http://schemas.microsoft.com/office/drawing/2014/main" val="1334530287"/>
                    </a:ext>
                  </a:extLst>
                </a:gridCol>
                <a:gridCol w="674564">
                  <a:extLst>
                    <a:ext uri="{9D8B030D-6E8A-4147-A177-3AD203B41FA5}">
                      <a16:colId xmlns:a16="http://schemas.microsoft.com/office/drawing/2014/main" val="2312428080"/>
                    </a:ext>
                  </a:extLst>
                </a:gridCol>
                <a:gridCol w="1892514">
                  <a:extLst>
                    <a:ext uri="{9D8B030D-6E8A-4147-A177-3AD203B41FA5}">
                      <a16:colId xmlns:a16="http://schemas.microsoft.com/office/drawing/2014/main" val="1791910317"/>
                    </a:ext>
                  </a:extLst>
                </a:gridCol>
              </a:tblGrid>
              <a:tr h="41980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rgbClr val="F6F2E9"/>
                          </a:solidFill>
                        </a:rPr>
                        <a:t>Table Name</a:t>
                      </a:r>
                      <a:endParaRPr lang="ko-KR" altLang="en-US" sz="16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rgbClr val="0070C0"/>
                          </a:solidFill>
                        </a:rPr>
                        <a:t>board</a:t>
                      </a:r>
                      <a:endParaRPr lang="ko-KR" altLang="en-US" sz="1600" b="1" dirty="0">
                        <a:solidFill>
                          <a:srgbClr val="0070C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rgbClr val="F6F2E9"/>
                          </a:solidFill>
                        </a:rPr>
                        <a:t>Table Comment</a:t>
                      </a:r>
                      <a:endParaRPr lang="ko-KR" altLang="en-US" sz="16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rgbClr val="0070C0"/>
                          </a:solidFill>
                        </a:rPr>
                        <a:t>게시판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4585423"/>
                  </a:ext>
                </a:extLst>
              </a:tr>
              <a:tr h="4198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rgbClr val="F6F2E9"/>
                          </a:solidFill>
                        </a:rPr>
                        <a:t>No</a:t>
                      </a:r>
                      <a:endParaRPr lang="ko-KR" altLang="en-US" sz="16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rgbClr val="F6F2E9"/>
                          </a:solidFill>
                        </a:rPr>
                        <a:t>Column Name</a:t>
                      </a:r>
                      <a:endParaRPr lang="ko-KR" altLang="en-US" sz="16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rgbClr val="F6F2E9"/>
                          </a:solidFill>
                        </a:rPr>
                        <a:t>Column Comment</a:t>
                      </a:r>
                      <a:endParaRPr lang="ko-KR" altLang="en-US" sz="16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rgbClr val="F6F2E9"/>
                          </a:solidFill>
                        </a:rPr>
                        <a:t>Data Type</a:t>
                      </a:r>
                      <a:endParaRPr lang="ko-KR" altLang="en-US" sz="16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rgbClr val="F6F2E9"/>
                          </a:solidFill>
                        </a:rPr>
                        <a:t>PK/FK</a:t>
                      </a:r>
                      <a:endParaRPr lang="ko-KR" altLang="en-US" sz="1600" b="1" dirty="0">
                        <a:solidFill>
                          <a:srgbClr val="F6F2E9"/>
                        </a:solidFill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rgbClr val="F6F2E9"/>
                          </a:solidFill>
                        </a:rPr>
                        <a:t>Null</a:t>
                      </a:r>
                      <a:endParaRPr lang="ko-KR" altLang="en-US" sz="1600" b="1" dirty="0">
                        <a:solidFill>
                          <a:srgbClr val="F6F2E9"/>
                        </a:solidFill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rgbClr val="F6F2E9"/>
                          </a:solidFill>
                        </a:rPr>
                        <a:t>Note</a:t>
                      </a:r>
                      <a:endParaRPr lang="ko-KR" altLang="en-US" sz="16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2034005"/>
                  </a:ext>
                </a:extLst>
              </a:tr>
              <a:tr h="4198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rgbClr val="4C74CC"/>
                          </a:solidFill>
                        </a:rPr>
                        <a:t>1</a:t>
                      </a:r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rgbClr val="4C74CC"/>
                          </a:solidFill>
                        </a:rPr>
                        <a:t>num</a:t>
                      </a:r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rgbClr val="4C74CC"/>
                          </a:solidFill>
                        </a:rPr>
                        <a:t>글번호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rgbClr val="4C74CC"/>
                          </a:solidFill>
                        </a:rPr>
                        <a:t>INT</a:t>
                      </a:r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rgbClr val="4C74CC"/>
                          </a:solidFill>
                        </a:rPr>
                        <a:t>PK</a:t>
                      </a:r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rgbClr val="4C74CC"/>
                          </a:solidFill>
                        </a:rPr>
                        <a:t>N</a:t>
                      </a:r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1" dirty="0">
                          <a:solidFill>
                            <a:srgbClr val="4C74CC"/>
                          </a:solidFill>
                        </a:rPr>
                        <a:t>AI</a:t>
                      </a:r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marL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6191062"/>
                  </a:ext>
                </a:extLst>
              </a:tr>
              <a:tr h="4198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rgbClr val="4C74CC"/>
                          </a:solidFill>
                        </a:rPr>
                        <a:t>2</a:t>
                      </a:r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rgbClr val="4C74CC"/>
                          </a:solidFill>
                        </a:rPr>
                        <a:t>id</a:t>
                      </a:r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rgbClr val="4C74CC"/>
                          </a:solidFill>
                        </a:rPr>
                        <a:t>작성자 아이디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rgbClr val="4C74CC"/>
                          </a:solidFill>
                        </a:rPr>
                        <a:t>VARCHAR(20)</a:t>
                      </a:r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rgbClr val="4C74CC"/>
                          </a:solidFill>
                        </a:rPr>
                        <a:t>N</a:t>
                      </a:r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4559137"/>
                  </a:ext>
                </a:extLst>
              </a:tr>
              <a:tr h="4198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rgbClr val="4C74CC"/>
                          </a:solidFill>
                        </a:rPr>
                        <a:t>3</a:t>
                      </a:r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rgbClr val="4C74CC"/>
                          </a:solidFill>
                        </a:rPr>
                        <a:t>name</a:t>
                      </a:r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rgbClr val="4C74CC"/>
                          </a:solidFill>
                        </a:rPr>
                        <a:t>작성자 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rgbClr val="4C74CC"/>
                          </a:solidFill>
                        </a:rPr>
                        <a:t>VARCHAR(20)</a:t>
                      </a:r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C74CC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N</a:t>
                      </a:r>
                      <a:endParaRPr kumimoji="0" lang="ko-KR" altLang="en-US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C74CC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1714689"/>
                  </a:ext>
                </a:extLst>
              </a:tr>
              <a:tr h="4198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rgbClr val="4C74CC"/>
                          </a:solidFill>
                        </a:rPr>
                        <a:t>4</a:t>
                      </a:r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rgbClr val="4C74CC"/>
                          </a:solidFill>
                        </a:rPr>
                        <a:t>subject</a:t>
                      </a:r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rgbClr val="4C74CC"/>
                          </a:solidFill>
                        </a:rPr>
                        <a:t>제목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rgbClr val="4C74CC"/>
                          </a:solidFill>
                        </a:rPr>
                        <a:t>VARCHAR(100)</a:t>
                      </a:r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C74CC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N</a:t>
                      </a:r>
                      <a:endParaRPr kumimoji="0" lang="ko-KR" altLang="en-US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C74CC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5288328"/>
                  </a:ext>
                </a:extLst>
              </a:tr>
              <a:tr h="4198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rgbClr val="4C74CC"/>
                          </a:solidFill>
                        </a:rPr>
                        <a:t>5</a:t>
                      </a:r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rgbClr val="4C74CC"/>
                          </a:solidFill>
                        </a:rPr>
                        <a:t>content</a:t>
                      </a:r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rgbClr val="4C74CC"/>
                          </a:solidFill>
                        </a:rPr>
                        <a:t>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rgbClr val="4C74CC"/>
                          </a:solidFill>
                        </a:rPr>
                        <a:t>TEXT</a:t>
                      </a:r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rgbClr val="4C74CC"/>
                          </a:solidFill>
                        </a:rPr>
                        <a:t>N</a:t>
                      </a:r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1108119"/>
                  </a:ext>
                </a:extLst>
              </a:tr>
              <a:tr h="4198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rgbClr val="4C74CC"/>
                          </a:solidFill>
                        </a:rPr>
                        <a:t>6</a:t>
                      </a:r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rgbClr val="4C74CC"/>
                          </a:solidFill>
                        </a:rPr>
                        <a:t>regist_day</a:t>
                      </a:r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rgbClr val="4C74CC"/>
                          </a:solidFill>
                        </a:rPr>
                        <a:t>작성일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rgbClr val="4C74CC"/>
                          </a:solidFill>
                        </a:rPr>
                        <a:t>VARCHAR(30)</a:t>
                      </a:r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1514229"/>
                  </a:ext>
                </a:extLst>
              </a:tr>
              <a:tr h="4198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rgbClr val="4C74CC"/>
                          </a:solidFill>
                        </a:rPr>
                        <a:t>7</a:t>
                      </a:r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rgbClr val="4C74CC"/>
                          </a:solidFill>
                        </a:rPr>
                        <a:t>hit</a:t>
                      </a:r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rgbClr val="4C74CC"/>
                          </a:solidFill>
                        </a:rPr>
                        <a:t>조회수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rgbClr val="4C74CC"/>
                          </a:solidFill>
                        </a:rPr>
                        <a:t>INT</a:t>
                      </a:r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7885194"/>
                  </a:ext>
                </a:extLst>
              </a:tr>
              <a:tr h="4198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rgbClr val="4C74CC"/>
                          </a:solidFill>
                        </a:rPr>
                        <a:t>8</a:t>
                      </a:r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rgbClr val="4C74CC"/>
                          </a:solidFill>
                        </a:rPr>
                        <a:t>ip</a:t>
                      </a:r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rgbClr val="4C74CC"/>
                          </a:solidFill>
                        </a:rPr>
                        <a:t>작성 </a:t>
                      </a:r>
                      <a:r>
                        <a:rPr lang="en-US" altLang="ko-KR" sz="1400" b="1" dirty="0">
                          <a:solidFill>
                            <a:srgbClr val="4C74CC"/>
                          </a:solidFill>
                        </a:rPr>
                        <a:t>ip</a:t>
                      </a:r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rgbClr val="4C74CC"/>
                          </a:solidFill>
                        </a:rPr>
                        <a:t>VARCHAR(20)</a:t>
                      </a:r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1451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580408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D39F86E3-2157-4ADD-91F4-8B3C9CB635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0"/>
            <a:ext cx="12192000" cy="577516"/>
          </a:xfrm>
          <a:solidFill>
            <a:srgbClr val="4C74CC"/>
          </a:solidFill>
        </p:spPr>
        <p:txBody>
          <a:bodyPr lIns="720000" anchor="ctr">
            <a:normAutofit/>
          </a:bodyPr>
          <a:lstStyle/>
          <a:p>
            <a:pPr algn="l"/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46" name="제목 1">
            <a:extLst>
              <a:ext uri="{FF2B5EF4-FFF2-40B4-BE49-F238E27FC236}">
                <a16:creationId xmlns:a16="http://schemas.microsoft.com/office/drawing/2014/main" id="{4023AB05-77CF-4B16-B94D-39F5AAB042BD}"/>
              </a:ext>
            </a:extLst>
          </p:cNvPr>
          <p:cNvSpPr txBox="1">
            <a:spLocks/>
          </p:cNvSpPr>
          <p:nvPr/>
        </p:nvSpPr>
        <p:spPr>
          <a:xfrm>
            <a:off x="879515" y="661922"/>
            <a:ext cx="6852780" cy="14554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solidFill>
                  <a:srgbClr val="4C74CC"/>
                </a:solidFill>
              </a:rPr>
              <a:t>테이블 명세서</a:t>
            </a:r>
          </a:p>
        </p:txBody>
      </p:sp>
      <p:graphicFrame>
        <p:nvGraphicFramePr>
          <p:cNvPr id="5" name="표 3">
            <a:extLst>
              <a:ext uri="{FF2B5EF4-FFF2-40B4-BE49-F238E27FC236}">
                <a16:creationId xmlns:a16="http://schemas.microsoft.com/office/drawing/2014/main" id="{C981DC2F-C4B8-45A0-AC1B-CA108EA5B919}"/>
              </a:ext>
            </a:extLst>
          </p:cNvPr>
          <p:cNvGraphicFramePr>
            <a:graphicFrameLocks noGrp="1"/>
          </p:cNvGraphicFramePr>
          <p:nvPr/>
        </p:nvGraphicFramePr>
        <p:xfrm>
          <a:off x="1006679" y="1959437"/>
          <a:ext cx="10234569" cy="377821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650486">
                  <a:extLst>
                    <a:ext uri="{9D8B030D-6E8A-4147-A177-3AD203B41FA5}">
                      <a16:colId xmlns:a16="http://schemas.microsoft.com/office/drawing/2014/main" val="2511567869"/>
                    </a:ext>
                  </a:extLst>
                </a:gridCol>
                <a:gridCol w="1907385">
                  <a:extLst>
                    <a:ext uri="{9D8B030D-6E8A-4147-A177-3AD203B41FA5}">
                      <a16:colId xmlns:a16="http://schemas.microsoft.com/office/drawing/2014/main" val="2040563701"/>
                    </a:ext>
                  </a:extLst>
                </a:gridCol>
                <a:gridCol w="2558687">
                  <a:extLst>
                    <a:ext uri="{9D8B030D-6E8A-4147-A177-3AD203B41FA5}">
                      <a16:colId xmlns:a16="http://schemas.microsoft.com/office/drawing/2014/main" val="2918719821"/>
                    </a:ext>
                  </a:extLst>
                </a:gridCol>
                <a:gridCol w="1853110">
                  <a:extLst>
                    <a:ext uri="{9D8B030D-6E8A-4147-A177-3AD203B41FA5}">
                      <a16:colId xmlns:a16="http://schemas.microsoft.com/office/drawing/2014/main" val="2069191059"/>
                    </a:ext>
                  </a:extLst>
                </a:gridCol>
                <a:gridCol w="697823">
                  <a:extLst>
                    <a:ext uri="{9D8B030D-6E8A-4147-A177-3AD203B41FA5}">
                      <a16:colId xmlns:a16="http://schemas.microsoft.com/office/drawing/2014/main" val="1334530287"/>
                    </a:ext>
                  </a:extLst>
                </a:gridCol>
                <a:gridCol w="674564">
                  <a:extLst>
                    <a:ext uri="{9D8B030D-6E8A-4147-A177-3AD203B41FA5}">
                      <a16:colId xmlns:a16="http://schemas.microsoft.com/office/drawing/2014/main" val="2312428080"/>
                    </a:ext>
                  </a:extLst>
                </a:gridCol>
                <a:gridCol w="1892514">
                  <a:extLst>
                    <a:ext uri="{9D8B030D-6E8A-4147-A177-3AD203B41FA5}">
                      <a16:colId xmlns:a16="http://schemas.microsoft.com/office/drawing/2014/main" val="1791910317"/>
                    </a:ext>
                  </a:extLst>
                </a:gridCol>
              </a:tblGrid>
              <a:tr h="41980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rgbClr val="F6F2E9"/>
                          </a:solidFill>
                        </a:rPr>
                        <a:t>Table Name</a:t>
                      </a:r>
                      <a:endParaRPr lang="ko-KR" altLang="en-US" sz="16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rgbClr val="0070C0"/>
                          </a:solidFill>
                        </a:rPr>
                        <a:t>product</a:t>
                      </a:r>
                      <a:endParaRPr lang="ko-KR" altLang="en-US" sz="1600" b="1" dirty="0">
                        <a:solidFill>
                          <a:srgbClr val="0070C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rgbClr val="F6F2E9"/>
                          </a:solidFill>
                        </a:rPr>
                        <a:t>Table Comment</a:t>
                      </a:r>
                      <a:endParaRPr lang="ko-KR" altLang="en-US" sz="16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rgbClr val="0070C0"/>
                          </a:solidFill>
                        </a:rPr>
                        <a:t>제품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4585423"/>
                  </a:ext>
                </a:extLst>
              </a:tr>
              <a:tr h="4198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rgbClr val="F6F2E9"/>
                          </a:solidFill>
                        </a:rPr>
                        <a:t>No</a:t>
                      </a:r>
                      <a:endParaRPr lang="ko-KR" altLang="en-US" sz="16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rgbClr val="F6F2E9"/>
                          </a:solidFill>
                        </a:rPr>
                        <a:t>Column Name</a:t>
                      </a:r>
                      <a:endParaRPr lang="ko-KR" altLang="en-US" sz="16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rgbClr val="F6F2E9"/>
                          </a:solidFill>
                        </a:rPr>
                        <a:t>Column Comment</a:t>
                      </a:r>
                      <a:endParaRPr lang="ko-KR" altLang="en-US" sz="16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rgbClr val="F6F2E9"/>
                          </a:solidFill>
                        </a:rPr>
                        <a:t>Data Type</a:t>
                      </a:r>
                      <a:endParaRPr lang="ko-KR" altLang="en-US" sz="16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rgbClr val="F6F2E9"/>
                          </a:solidFill>
                        </a:rPr>
                        <a:t>PK/FK</a:t>
                      </a:r>
                      <a:endParaRPr lang="ko-KR" altLang="en-US" sz="1600" b="1" dirty="0">
                        <a:solidFill>
                          <a:srgbClr val="F6F2E9"/>
                        </a:solidFill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rgbClr val="F6F2E9"/>
                          </a:solidFill>
                        </a:rPr>
                        <a:t>Null</a:t>
                      </a:r>
                      <a:endParaRPr lang="ko-KR" altLang="en-US" sz="1600" b="1" dirty="0">
                        <a:solidFill>
                          <a:srgbClr val="F6F2E9"/>
                        </a:solidFill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rgbClr val="F6F2E9"/>
                          </a:solidFill>
                        </a:rPr>
                        <a:t>Note</a:t>
                      </a:r>
                      <a:endParaRPr lang="ko-KR" altLang="en-US" sz="16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2034005"/>
                  </a:ext>
                </a:extLst>
              </a:tr>
              <a:tr h="4198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rgbClr val="4C74CC"/>
                          </a:solidFill>
                        </a:rPr>
                        <a:t>1</a:t>
                      </a:r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rgbClr val="4C74CC"/>
                          </a:solidFill>
                        </a:rPr>
                        <a:t>prodId</a:t>
                      </a:r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rgbClr val="4C74CC"/>
                          </a:solidFill>
                        </a:rPr>
                        <a:t>제품번호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rgbClr val="4C74CC"/>
                          </a:solidFill>
                        </a:rPr>
                        <a:t>VARCHAR(20)</a:t>
                      </a:r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rgbClr val="4C74CC"/>
                          </a:solidFill>
                        </a:rPr>
                        <a:t>PK</a:t>
                      </a:r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rgbClr val="4C74CC"/>
                          </a:solidFill>
                        </a:rPr>
                        <a:t>N</a:t>
                      </a:r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marL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6191062"/>
                  </a:ext>
                </a:extLst>
              </a:tr>
              <a:tr h="4198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rgbClr val="4C74CC"/>
                          </a:solidFill>
                        </a:rPr>
                        <a:t>2</a:t>
                      </a:r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rgbClr val="4C74CC"/>
                          </a:solidFill>
                        </a:rPr>
                        <a:t>name</a:t>
                      </a:r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rgbClr val="4C74CC"/>
                          </a:solidFill>
                        </a:rPr>
                        <a:t>제품명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rgbClr val="4C74CC"/>
                          </a:solidFill>
                        </a:rPr>
                        <a:t>VARCHAR(20)</a:t>
                      </a:r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4559137"/>
                  </a:ext>
                </a:extLst>
              </a:tr>
              <a:tr h="4198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rgbClr val="4C74CC"/>
                          </a:solidFill>
                        </a:rPr>
                        <a:t>3</a:t>
                      </a:r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rgbClr val="4C74CC"/>
                          </a:solidFill>
                        </a:rPr>
                        <a:t>price</a:t>
                      </a:r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rgbClr val="4C74CC"/>
                          </a:solidFill>
                        </a:rPr>
                        <a:t>가격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rgbClr val="4C74CC"/>
                          </a:solidFill>
                        </a:rPr>
                        <a:t>INT</a:t>
                      </a:r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C74CC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1714689"/>
                  </a:ext>
                </a:extLst>
              </a:tr>
              <a:tr h="4198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rgbClr val="4C74CC"/>
                          </a:solidFill>
                        </a:rPr>
                        <a:t>4</a:t>
                      </a:r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rgbClr val="4C74CC"/>
                          </a:solidFill>
                        </a:rPr>
                        <a:t>description</a:t>
                      </a:r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rgbClr val="4C74CC"/>
                          </a:solidFill>
                        </a:rPr>
                        <a:t>상세설명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rgbClr val="4C74CC"/>
                          </a:solidFill>
                        </a:rPr>
                        <a:t>TEXT</a:t>
                      </a:r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C74CC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5288328"/>
                  </a:ext>
                </a:extLst>
              </a:tr>
              <a:tr h="4198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rgbClr val="4C74CC"/>
                          </a:solidFill>
                        </a:rPr>
                        <a:t>5</a:t>
                      </a:r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rgbClr val="4C74CC"/>
                          </a:solidFill>
                        </a:rPr>
                        <a:t>category</a:t>
                      </a:r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rgbClr val="4C74CC"/>
                          </a:solidFill>
                        </a:rPr>
                        <a:t>분류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rgbClr val="4C74CC"/>
                          </a:solidFill>
                        </a:rPr>
                        <a:t>VARCHAR(20)</a:t>
                      </a:r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1108119"/>
                  </a:ext>
                </a:extLst>
              </a:tr>
              <a:tr h="4198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rgbClr val="4C74CC"/>
                          </a:solidFill>
                        </a:rPr>
                        <a:t>6</a:t>
                      </a:r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rgbClr val="4C74CC"/>
                          </a:solidFill>
                        </a:rPr>
                        <a:t>instock</a:t>
                      </a:r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rgbClr val="4C74CC"/>
                          </a:solidFill>
                        </a:rPr>
                        <a:t>재고 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rgbClr val="4C74CC"/>
                          </a:solidFill>
                        </a:rPr>
                        <a:t>INT</a:t>
                      </a:r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1514229"/>
                  </a:ext>
                </a:extLst>
              </a:tr>
              <a:tr h="4198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rgbClr val="4C74CC"/>
                          </a:solidFill>
                        </a:rPr>
                        <a:t>7</a:t>
                      </a:r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rgbClr val="4C74CC"/>
                          </a:solidFill>
                        </a:rPr>
                        <a:t>filename</a:t>
                      </a:r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rgbClr val="4C74CC"/>
                          </a:solidFill>
                        </a:rPr>
                        <a:t>첨부파일명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rgbClr val="4C74CC"/>
                          </a:solidFill>
                        </a:rPr>
                        <a:t>VARCHAR(255)</a:t>
                      </a:r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78851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643922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D39F86E3-2157-4ADD-91F4-8B3C9CB635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0"/>
            <a:ext cx="12192000" cy="577516"/>
          </a:xfrm>
          <a:solidFill>
            <a:srgbClr val="4C74CC"/>
          </a:solidFill>
        </p:spPr>
        <p:txBody>
          <a:bodyPr lIns="720000" anchor="ctr">
            <a:normAutofit/>
          </a:bodyPr>
          <a:lstStyle/>
          <a:p>
            <a:pPr algn="l"/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46" name="제목 1">
            <a:extLst>
              <a:ext uri="{FF2B5EF4-FFF2-40B4-BE49-F238E27FC236}">
                <a16:creationId xmlns:a16="http://schemas.microsoft.com/office/drawing/2014/main" id="{4023AB05-77CF-4B16-B94D-39F5AAB042BD}"/>
              </a:ext>
            </a:extLst>
          </p:cNvPr>
          <p:cNvSpPr txBox="1">
            <a:spLocks/>
          </p:cNvSpPr>
          <p:nvPr/>
        </p:nvSpPr>
        <p:spPr>
          <a:xfrm>
            <a:off x="879515" y="661922"/>
            <a:ext cx="6852780" cy="14554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solidFill>
                  <a:srgbClr val="4C74CC"/>
                </a:solidFill>
              </a:rPr>
              <a:t>테이블 명세서</a:t>
            </a:r>
          </a:p>
        </p:txBody>
      </p:sp>
      <p:graphicFrame>
        <p:nvGraphicFramePr>
          <p:cNvPr id="5" name="표 3">
            <a:extLst>
              <a:ext uri="{FF2B5EF4-FFF2-40B4-BE49-F238E27FC236}">
                <a16:creationId xmlns:a16="http://schemas.microsoft.com/office/drawing/2014/main" id="{C981DC2F-C4B8-45A0-AC1B-CA108EA5B919}"/>
              </a:ext>
            </a:extLst>
          </p:cNvPr>
          <p:cNvGraphicFramePr>
            <a:graphicFrameLocks noGrp="1"/>
          </p:cNvGraphicFramePr>
          <p:nvPr/>
        </p:nvGraphicFramePr>
        <p:xfrm>
          <a:off x="1006679" y="1959437"/>
          <a:ext cx="10234569" cy="4617822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650486">
                  <a:extLst>
                    <a:ext uri="{9D8B030D-6E8A-4147-A177-3AD203B41FA5}">
                      <a16:colId xmlns:a16="http://schemas.microsoft.com/office/drawing/2014/main" val="2511567869"/>
                    </a:ext>
                  </a:extLst>
                </a:gridCol>
                <a:gridCol w="1907385">
                  <a:extLst>
                    <a:ext uri="{9D8B030D-6E8A-4147-A177-3AD203B41FA5}">
                      <a16:colId xmlns:a16="http://schemas.microsoft.com/office/drawing/2014/main" val="2040563701"/>
                    </a:ext>
                  </a:extLst>
                </a:gridCol>
                <a:gridCol w="2558687">
                  <a:extLst>
                    <a:ext uri="{9D8B030D-6E8A-4147-A177-3AD203B41FA5}">
                      <a16:colId xmlns:a16="http://schemas.microsoft.com/office/drawing/2014/main" val="2918719821"/>
                    </a:ext>
                  </a:extLst>
                </a:gridCol>
                <a:gridCol w="1853110">
                  <a:extLst>
                    <a:ext uri="{9D8B030D-6E8A-4147-A177-3AD203B41FA5}">
                      <a16:colId xmlns:a16="http://schemas.microsoft.com/office/drawing/2014/main" val="2069191059"/>
                    </a:ext>
                  </a:extLst>
                </a:gridCol>
                <a:gridCol w="697823">
                  <a:extLst>
                    <a:ext uri="{9D8B030D-6E8A-4147-A177-3AD203B41FA5}">
                      <a16:colId xmlns:a16="http://schemas.microsoft.com/office/drawing/2014/main" val="1334530287"/>
                    </a:ext>
                  </a:extLst>
                </a:gridCol>
                <a:gridCol w="674564">
                  <a:extLst>
                    <a:ext uri="{9D8B030D-6E8A-4147-A177-3AD203B41FA5}">
                      <a16:colId xmlns:a16="http://schemas.microsoft.com/office/drawing/2014/main" val="2312428080"/>
                    </a:ext>
                  </a:extLst>
                </a:gridCol>
                <a:gridCol w="1892514">
                  <a:extLst>
                    <a:ext uri="{9D8B030D-6E8A-4147-A177-3AD203B41FA5}">
                      <a16:colId xmlns:a16="http://schemas.microsoft.com/office/drawing/2014/main" val="1791910317"/>
                    </a:ext>
                  </a:extLst>
                </a:gridCol>
              </a:tblGrid>
              <a:tr h="41980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rgbClr val="F6F2E9"/>
                          </a:solidFill>
                        </a:rPr>
                        <a:t>Table Name</a:t>
                      </a:r>
                      <a:endParaRPr lang="ko-KR" altLang="en-US" sz="16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rgbClr val="0070C0"/>
                          </a:solidFill>
                        </a:rPr>
                        <a:t>member</a:t>
                      </a:r>
                      <a:endParaRPr lang="ko-KR" altLang="en-US" sz="1600" b="1" dirty="0">
                        <a:solidFill>
                          <a:srgbClr val="0070C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rgbClr val="F6F2E9"/>
                          </a:solidFill>
                        </a:rPr>
                        <a:t>Table Comment</a:t>
                      </a:r>
                      <a:endParaRPr lang="ko-KR" altLang="en-US" sz="16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rgbClr val="0070C0"/>
                          </a:solidFill>
                        </a:rPr>
                        <a:t>사용자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4585423"/>
                  </a:ext>
                </a:extLst>
              </a:tr>
              <a:tr h="4198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rgbClr val="F6F2E9"/>
                          </a:solidFill>
                        </a:rPr>
                        <a:t>No</a:t>
                      </a:r>
                      <a:endParaRPr lang="ko-KR" altLang="en-US" sz="16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rgbClr val="F6F2E9"/>
                          </a:solidFill>
                        </a:rPr>
                        <a:t>Column Name</a:t>
                      </a:r>
                      <a:endParaRPr lang="ko-KR" altLang="en-US" sz="16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rgbClr val="F6F2E9"/>
                          </a:solidFill>
                        </a:rPr>
                        <a:t>Column Comment</a:t>
                      </a:r>
                      <a:endParaRPr lang="ko-KR" altLang="en-US" sz="16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rgbClr val="F6F2E9"/>
                          </a:solidFill>
                        </a:rPr>
                        <a:t>Data Type</a:t>
                      </a:r>
                      <a:endParaRPr lang="ko-KR" altLang="en-US" sz="16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rgbClr val="F6F2E9"/>
                          </a:solidFill>
                        </a:rPr>
                        <a:t>PK/FK</a:t>
                      </a:r>
                      <a:endParaRPr lang="ko-KR" altLang="en-US" sz="1600" b="1" dirty="0">
                        <a:solidFill>
                          <a:srgbClr val="F6F2E9"/>
                        </a:solidFill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rgbClr val="F6F2E9"/>
                          </a:solidFill>
                        </a:rPr>
                        <a:t>Null</a:t>
                      </a:r>
                      <a:endParaRPr lang="ko-KR" altLang="en-US" sz="1600" b="1" dirty="0">
                        <a:solidFill>
                          <a:srgbClr val="F6F2E9"/>
                        </a:solidFill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rgbClr val="F6F2E9"/>
                          </a:solidFill>
                        </a:rPr>
                        <a:t>Note</a:t>
                      </a:r>
                      <a:endParaRPr lang="ko-KR" altLang="en-US" sz="16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2034005"/>
                  </a:ext>
                </a:extLst>
              </a:tr>
              <a:tr h="4198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rgbClr val="4C74CC"/>
                          </a:solidFill>
                        </a:rPr>
                        <a:t>1</a:t>
                      </a:r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rgbClr val="4C74CC"/>
                          </a:solidFill>
                        </a:rPr>
                        <a:t>id</a:t>
                      </a:r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rgbClr val="4C74CC"/>
                          </a:solidFill>
                        </a:rPr>
                        <a:t>아이디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C74CC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VARCHAR(10)</a:t>
                      </a:r>
                      <a:endParaRPr kumimoji="0" lang="ko-KR" altLang="en-US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C74CC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rgbClr val="4C74CC"/>
                          </a:solidFill>
                        </a:rPr>
                        <a:t>PK</a:t>
                      </a:r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rgbClr val="4C74CC"/>
                          </a:solidFill>
                        </a:rPr>
                        <a:t>N</a:t>
                      </a:r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1" dirty="0">
                          <a:solidFill>
                            <a:srgbClr val="4C74CC"/>
                          </a:solidFill>
                        </a:rPr>
                        <a:t>AI</a:t>
                      </a:r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marL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6191062"/>
                  </a:ext>
                </a:extLst>
              </a:tr>
              <a:tr h="4198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rgbClr val="4C74CC"/>
                          </a:solidFill>
                        </a:rPr>
                        <a:t>2</a:t>
                      </a:r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rgbClr val="4C74CC"/>
                          </a:solidFill>
                        </a:rPr>
                        <a:t>password</a:t>
                      </a:r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rgbClr val="4C74CC"/>
                          </a:solidFill>
                        </a:rPr>
                        <a:t>비밀번호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C74CC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VARCHAR(10)</a:t>
                      </a:r>
                      <a:endParaRPr kumimoji="0" lang="ko-KR" altLang="en-US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C74CC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rgbClr val="4C74CC"/>
                          </a:solidFill>
                        </a:rPr>
                        <a:t>N</a:t>
                      </a:r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4559137"/>
                  </a:ext>
                </a:extLst>
              </a:tr>
              <a:tr h="4198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rgbClr val="4C74CC"/>
                          </a:solidFill>
                        </a:rPr>
                        <a:t>3</a:t>
                      </a:r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rgbClr val="4C74CC"/>
                          </a:solidFill>
                        </a:rPr>
                        <a:t>name</a:t>
                      </a:r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rgbClr val="4C74CC"/>
                          </a:solidFill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C74CC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VARCHAR(10)</a:t>
                      </a:r>
                      <a:endParaRPr kumimoji="0" lang="ko-KR" altLang="en-US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C74CC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C74CC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N</a:t>
                      </a:r>
                      <a:endParaRPr kumimoji="0" lang="ko-KR" altLang="en-US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C74CC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1714689"/>
                  </a:ext>
                </a:extLst>
              </a:tr>
              <a:tr h="4198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rgbClr val="4C74CC"/>
                          </a:solidFill>
                        </a:rPr>
                        <a:t>4</a:t>
                      </a:r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rgbClr val="4C74CC"/>
                          </a:solidFill>
                        </a:rPr>
                        <a:t>gender</a:t>
                      </a:r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rgbClr val="4C74CC"/>
                          </a:solidFill>
                        </a:rPr>
                        <a:t>성별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C74CC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VARCHAR(10)</a:t>
                      </a:r>
                      <a:endParaRPr kumimoji="0" lang="ko-KR" altLang="en-US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C74CC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C74CC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5288328"/>
                  </a:ext>
                </a:extLst>
              </a:tr>
              <a:tr h="4198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rgbClr val="4C74CC"/>
                          </a:solidFill>
                        </a:rPr>
                        <a:t>5</a:t>
                      </a:r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rgbClr val="4C74CC"/>
                          </a:solidFill>
                        </a:rPr>
                        <a:t>birth</a:t>
                      </a:r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rgbClr val="4C74CC"/>
                          </a:solidFill>
                        </a:rPr>
                        <a:t>생년월일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C74CC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VARCHAR(10)</a:t>
                      </a:r>
                      <a:endParaRPr kumimoji="0" lang="ko-KR" altLang="en-US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C74CC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1108119"/>
                  </a:ext>
                </a:extLst>
              </a:tr>
              <a:tr h="4198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rgbClr val="4C74CC"/>
                          </a:solidFill>
                        </a:rPr>
                        <a:t>6</a:t>
                      </a:r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rgbClr val="4C74CC"/>
                          </a:solidFill>
                        </a:rPr>
                        <a:t>mail</a:t>
                      </a:r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rgbClr val="4C74CC"/>
                          </a:solidFill>
                        </a:rPr>
                        <a:t>이메일 주소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C74CC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VARCHAR(30)</a:t>
                      </a:r>
                      <a:endParaRPr kumimoji="0" lang="ko-KR" altLang="en-US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C74CC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1514229"/>
                  </a:ext>
                </a:extLst>
              </a:tr>
              <a:tr h="4198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rgbClr val="4C74CC"/>
                          </a:solidFill>
                        </a:rPr>
                        <a:t>7</a:t>
                      </a:r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rgbClr val="4C74CC"/>
                          </a:solidFill>
                        </a:rPr>
                        <a:t>phone</a:t>
                      </a:r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rgbClr val="4C74CC"/>
                          </a:solidFill>
                        </a:rPr>
                        <a:t>휴대폰 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C74CC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VARCHAR(20)</a:t>
                      </a:r>
                      <a:endParaRPr kumimoji="0" lang="ko-KR" altLang="en-US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C74CC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7885194"/>
                  </a:ext>
                </a:extLst>
              </a:tr>
              <a:tr h="4198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rgbClr val="4C74CC"/>
                          </a:solidFill>
                        </a:rPr>
                        <a:t>8</a:t>
                      </a:r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rgbClr val="4C74CC"/>
                          </a:solidFill>
                        </a:rPr>
                        <a:t>address</a:t>
                      </a:r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rgbClr val="4C74CC"/>
                          </a:solidFill>
                        </a:rPr>
                        <a:t>주소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C74CC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VARCHAR(90)</a:t>
                      </a:r>
                      <a:endParaRPr kumimoji="0" lang="ko-KR" altLang="en-US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C74CC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145156"/>
                  </a:ext>
                </a:extLst>
              </a:tr>
              <a:tr h="4198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rgbClr val="4C74CC"/>
                          </a:solidFill>
                        </a:rPr>
                        <a:t>9</a:t>
                      </a:r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rgbClr val="4C74CC"/>
                          </a:solidFill>
                        </a:rPr>
                        <a:t>regist_day</a:t>
                      </a:r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rgbClr val="4C74CC"/>
                          </a:solidFill>
                        </a:rPr>
                        <a:t>가입일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rgbClr val="4C74CC"/>
                          </a:solidFill>
                        </a:rPr>
                        <a:t>VARCHAR(50)</a:t>
                      </a:r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31435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7809762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D39F86E3-2157-4ADD-91F4-8B3C9CB635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0"/>
            <a:ext cx="12192000" cy="6858000"/>
          </a:xfrm>
          <a:solidFill>
            <a:srgbClr val="4C74CC"/>
          </a:solidFill>
        </p:spPr>
        <p:txBody>
          <a:bodyPr lIns="720000" anchor="ctr">
            <a:normAutofit/>
          </a:bodyPr>
          <a:lstStyle/>
          <a:p>
            <a:pPr algn="l"/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230C62D-DFF7-465F-9290-1133CFD2AE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9515" y="661922"/>
            <a:ext cx="6993624" cy="1455489"/>
          </a:xfrm>
        </p:spPr>
        <p:txBody>
          <a:bodyPr anchor="ctr">
            <a:noAutofit/>
          </a:bodyPr>
          <a:lstStyle/>
          <a:p>
            <a:pPr algn="l"/>
            <a:r>
              <a:rPr lang="ko-KR" altLang="en-US" b="1" dirty="0">
                <a:solidFill>
                  <a:srgbClr val="F6F2E9"/>
                </a:solidFill>
              </a:rPr>
              <a:t>프로젝트 화면설명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A5183193-0E83-466F-90BE-1C0482FAFF62}"/>
              </a:ext>
            </a:extLst>
          </p:cNvPr>
          <p:cNvSpPr txBox="1">
            <a:spLocks/>
          </p:cNvSpPr>
          <p:nvPr/>
        </p:nvSpPr>
        <p:spPr>
          <a:xfrm>
            <a:off x="3063892" y="2732949"/>
            <a:ext cx="6724443" cy="10079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800" b="1" dirty="0">
                <a:solidFill>
                  <a:srgbClr val="F6F2E9"/>
                </a:solidFill>
              </a:rPr>
              <a:t>1. </a:t>
            </a:r>
            <a:r>
              <a:rPr lang="ko-KR" altLang="en-US" sz="4800" b="1" dirty="0">
                <a:solidFill>
                  <a:srgbClr val="F6F2E9"/>
                </a:solidFill>
              </a:rPr>
              <a:t>화면설명</a:t>
            </a: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7E1F8B24-D106-4F4B-8790-AFA1C50C2C7F}"/>
              </a:ext>
            </a:extLst>
          </p:cNvPr>
          <p:cNvSpPr txBox="1">
            <a:spLocks/>
          </p:cNvSpPr>
          <p:nvPr/>
        </p:nvSpPr>
        <p:spPr>
          <a:xfrm>
            <a:off x="3063892" y="4510992"/>
            <a:ext cx="6724443" cy="10079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800" b="1" dirty="0">
                <a:solidFill>
                  <a:srgbClr val="F6F2E9"/>
                </a:solidFill>
              </a:rPr>
              <a:t>2. </a:t>
            </a:r>
            <a:r>
              <a:rPr lang="ko-KR" altLang="en-US" sz="4800" b="1" dirty="0">
                <a:solidFill>
                  <a:srgbClr val="F6F2E9"/>
                </a:solidFill>
              </a:rPr>
              <a:t>프로젝트 시연</a:t>
            </a:r>
          </a:p>
        </p:txBody>
      </p:sp>
    </p:spTree>
    <p:extLst>
      <p:ext uri="{BB962C8B-B14F-4D97-AF65-F5344CB8AC3E}">
        <p14:creationId xmlns:p14="http://schemas.microsoft.com/office/powerpoint/2010/main" val="26044247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14353AB9-AB25-493A-A824-6B88F1C284D2}"/>
              </a:ext>
            </a:extLst>
          </p:cNvPr>
          <p:cNvSpPr/>
          <p:nvPr/>
        </p:nvSpPr>
        <p:spPr>
          <a:xfrm>
            <a:off x="3264856" y="2152450"/>
            <a:ext cx="1176404" cy="55703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F6F2E9"/>
                </a:solidFill>
              </a:rPr>
              <a:t>메인화면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A79EDE0-8ADD-43D0-A358-57D70DB5FA7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528" y="2201817"/>
            <a:ext cx="2684265" cy="1842694"/>
          </a:xfrm>
          <a:prstGeom prst="rect">
            <a:avLst/>
          </a:prstGeom>
          <a:ln w="38100">
            <a:solidFill>
              <a:srgbClr val="4C74CC"/>
            </a:solidFill>
          </a:ln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E7EB0034-9E09-4DC2-8D50-649FF79EA0BC}"/>
              </a:ext>
            </a:extLst>
          </p:cNvPr>
          <p:cNvSpPr/>
          <p:nvPr/>
        </p:nvSpPr>
        <p:spPr>
          <a:xfrm>
            <a:off x="4774777" y="3997904"/>
            <a:ext cx="1176404" cy="55703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F6F2E9"/>
                </a:solidFill>
              </a:rPr>
              <a:t>제품목록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BCEAA6C-2FB2-4EBE-B5E0-A720A432EC3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5773" y="4619994"/>
            <a:ext cx="3202629" cy="1713965"/>
          </a:xfrm>
          <a:prstGeom prst="rect">
            <a:avLst/>
          </a:prstGeom>
          <a:ln w="38100">
            <a:solidFill>
              <a:srgbClr val="4C74CC"/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1DD7ABF-C1D4-4ED7-A0BF-683A46A89A6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7157" y="1507573"/>
            <a:ext cx="2144100" cy="2313841"/>
          </a:xfrm>
          <a:prstGeom prst="rect">
            <a:avLst/>
          </a:prstGeom>
          <a:ln w="38100">
            <a:solidFill>
              <a:srgbClr val="4C74CC"/>
            </a:solidFill>
          </a:ln>
        </p:spPr>
      </p:pic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63B155B6-9BDD-421A-9A60-FCFE19DF71E6}"/>
              </a:ext>
            </a:extLst>
          </p:cNvPr>
          <p:cNvSpPr/>
          <p:nvPr/>
        </p:nvSpPr>
        <p:spPr>
          <a:xfrm>
            <a:off x="8039398" y="1492075"/>
            <a:ext cx="1176404" cy="55703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F6F2E9"/>
                </a:solidFill>
              </a:rPr>
              <a:t>상세정보</a:t>
            </a: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D0C93B4-1382-4936-BEB8-834404BE0A23}"/>
              </a:ext>
            </a:extLst>
          </p:cNvPr>
          <p:cNvCxnSpPr>
            <a:cxnSpLocks/>
          </p:cNvCxnSpPr>
          <p:nvPr/>
        </p:nvCxnSpPr>
        <p:spPr>
          <a:xfrm>
            <a:off x="2913855" y="4245427"/>
            <a:ext cx="1478133" cy="123154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A1726AB-FC91-4250-AB07-5F0AEAD7C9C5}"/>
              </a:ext>
            </a:extLst>
          </p:cNvPr>
          <p:cNvCxnSpPr/>
          <p:nvPr/>
        </p:nvCxnSpPr>
        <p:spPr>
          <a:xfrm flipV="1">
            <a:off x="7886872" y="3080099"/>
            <a:ext cx="1069457" cy="131975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부제목 2">
            <a:extLst>
              <a:ext uri="{FF2B5EF4-FFF2-40B4-BE49-F238E27FC236}">
                <a16:creationId xmlns:a16="http://schemas.microsoft.com/office/drawing/2014/main" id="{6A6C926A-813C-4AD7-B692-97CD0781C48B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77516"/>
          </a:xfrm>
          <a:prstGeom prst="rect">
            <a:avLst/>
          </a:prstGeom>
          <a:solidFill>
            <a:srgbClr val="4C74CC"/>
          </a:solidFill>
        </p:spPr>
        <p:txBody>
          <a:bodyPr vert="horz" lIns="72000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F8CB64D9-7AB7-4F2E-9A94-7A367BB5812E}"/>
              </a:ext>
            </a:extLst>
          </p:cNvPr>
          <p:cNvSpPr txBox="1">
            <a:spLocks/>
          </p:cNvSpPr>
          <p:nvPr/>
        </p:nvSpPr>
        <p:spPr>
          <a:xfrm>
            <a:off x="879515" y="661922"/>
            <a:ext cx="6852780" cy="14554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solidFill>
                  <a:srgbClr val="4C74CC"/>
                </a:solidFill>
              </a:rPr>
              <a:t>화면설명</a:t>
            </a:r>
          </a:p>
        </p:txBody>
      </p:sp>
    </p:spTree>
    <p:extLst>
      <p:ext uri="{BB962C8B-B14F-4D97-AF65-F5344CB8AC3E}">
        <p14:creationId xmlns:p14="http://schemas.microsoft.com/office/powerpoint/2010/main" val="157997519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14353AB9-AB25-493A-A824-6B88F1C284D2}"/>
              </a:ext>
            </a:extLst>
          </p:cNvPr>
          <p:cNvSpPr/>
          <p:nvPr/>
        </p:nvSpPr>
        <p:spPr>
          <a:xfrm>
            <a:off x="3302003" y="2992836"/>
            <a:ext cx="1423448" cy="61274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F6F2E9"/>
                </a:solidFill>
              </a:rPr>
              <a:t>회원가입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99E95B4-AD43-4256-8227-CEBAFCA410F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392" y="872824"/>
            <a:ext cx="3390808" cy="2054906"/>
          </a:xfrm>
          <a:prstGeom prst="rect">
            <a:avLst/>
          </a:prstGeom>
          <a:ln w="38100">
            <a:solidFill>
              <a:srgbClr val="4C74CC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79F5048-4A7B-4E1F-B545-9992B0D3DD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6192" y="820626"/>
            <a:ext cx="5178212" cy="170497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F9BEA8B-902C-4906-8B85-10C24E7582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4544" y="4148728"/>
            <a:ext cx="3087868" cy="2449190"/>
          </a:xfrm>
          <a:prstGeom prst="rect">
            <a:avLst/>
          </a:prstGeom>
          <a:ln w="38100">
            <a:solidFill>
              <a:srgbClr val="4C74CC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C5FB6A9-F612-4FC0-BF4F-812970B77E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9837" y="4695339"/>
            <a:ext cx="5178213" cy="1933575"/>
          </a:xfrm>
          <a:prstGeom prst="rect">
            <a:avLst/>
          </a:prstGeom>
        </p:spPr>
      </p:pic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173DAF03-84B2-4C69-9526-804819709A71}"/>
              </a:ext>
            </a:extLst>
          </p:cNvPr>
          <p:cNvCxnSpPr>
            <a:cxnSpLocks/>
          </p:cNvCxnSpPr>
          <p:nvPr/>
        </p:nvCxnSpPr>
        <p:spPr>
          <a:xfrm>
            <a:off x="6034038" y="3125331"/>
            <a:ext cx="2313008" cy="130405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60382243-73F0-490A-B7D3-66E3111D19B6}"/>
              </a:ext>
            </a:extLst>
          </p:cNvPr>
          <p:cNvSpPr/>
          <p:nvPr/>
        </p:nvSpPr>
        <p:spPr>
          <a:xfrm>
            <a:off x="8788050" y="3458754"/>
            <a:ext cx="1423448" cy="61274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rgbClr val="F6F2E9"/>
                </a:solidFill>
              </a:rPr>
              <a:t>회원가입 완료</a:t>
            </a: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7001FCCA-552F-45DD-90D3-FD14215581A0}"/>
              </a:ext>
            </a:extLst>
          </p:cNvPr>
          <p:cNvSpPr txBox="1">
            <a:spLocks/>
          </p:cNvSpPr>
          <p:nvPr/>
        </p:nvSpPr>
        <p:spPr>
          <a:xfrm>
            <a:off x="879515" y="661922"/>
            <a:ext cx="6852780" cy="14554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solidFill>
                  <a:srgbClr val="4C74CC"/>
                </a:solidFill>
              </a:rPr>
              <a:t>화면설명</a:t>
            </a:r>
          </a:p>
        </p:txBody>
      </p:sp>
      <p:sp>
        <p:nvSpPr>
          <p:cNvPr id="13" name="부제목 2">
            <a:extLst>
              <a:ext uri="{FF2B5EF4-FFF2-40B4-BE49-F238E27FC236}">
                <a16:creationId xmlns:a16="http://schemas.microsoft.com/office/drawing/2014/main" id="{EC549C14-D698-431F-8E74-8A118DCF8B79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77516"/>
          </a:xfrm>
          <a:prstGeom prst="rect">
            <a:avLst/>
          </a:prstGeom>
          <a:solidFill>
            <a:srgbClr val="4C74CC"/>
          </a:solidFill>
        </p:spPr>
        <p:txBody>
          <a:bodyPr vert="horz" lIns="72000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101302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D39F86E3-2157-4ADD-91F4-8B3C9CB635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0"/>
            <a:ext cx="12192000" cy="577516"/>
          </a:xfrm>
          <a:solidFill>
            <a:srgbClr val="4C74CC"/>
          </a:solidFill>
        </p:spPr>
        <p:txBody>
          <a:bodyPr lIns="720000" anchor="ctr">
            <a:normAutofit/>
          </a:bodyPr>
          <a:lstStyle/>
          <a:p>
            <a:pPr algn="l"/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90CB8D51-B1A9-41FE-B6EE-7B88070BD7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9515" y="661922"/>
            <a:ext cx="5056064" cy="1455489"/>
          </a:xfrm>
        </p:spPr>
        <p:txBody>
          <a:bodyPr anchor="ctr">
            <a:noAutofit/>
          </a:bodyPr>
          <a:lstStyle/>
          <a:p>
            <a:pPr algn="l"/>
            <a:r>
              <a:rPr lang="ko-KR" altLang="en-US" b="1" dirty="0">
                <a:solidFill>
                  <a:srgbClr val="4C74CC"/>
                </a:solidFill>
              </a:rPr>
              <a:t>목차</a:t>
            </a: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B1D32551-985D-4FE9-9F07-8647F270EC7E}"/>
              </a:ext>
            </a:extLst>
          </p:cNvPr>
          <p:cNvSpPr txBox="1">
            <a:spLocks/>
          </p:cNvSpPr>
          <p:nvPr/>
        </p:nvSpPr>
        <p:spPr>
          <a:xfrm>
            <a:off x="3315562" y="1799419"/>
            <a:ext cx="6724443" cy="10079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800" b="1" dirty="0">
                <a:solidFill>
                  <a:srgbClr val="4C74CC"/>
                </a:solidFill>
              </a:rPr>
              <a:t>1. </a:t>
            </a:r>
            <a:r>
              <a:rPr lang="ko-KR" altLang="en-US" sz="4800" b="1" dirty="0">
                <a:solidFill>
                  <a:srgbClr val="4C74CC"/>
                </a:solidFill>
              </a:rPr>
              <a:t>프로젝트 기획의도</a:t>
            </a: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3C7D4120-B0EF-4F4C-9E6E-D609385490AD}"/>
              </a:ext>
            </a:extLst>
          </p:cNvPr>
          <p:cNvSpPr txBox="1">
            <a:spLocks/>
          </p:cNvSpPr>
          <p:nvPr/>
        </p:nvSpPr>
        <p:spPr>
          <a:xfrm>
            <a:off x="3315562" y="3042682"/>
            <a:ext cx="6724443" cy="10079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800" b="1" dirty="0">
                <a:solidFill>
                  <a:srgbClr val="4C74CC"/>
                </a:solidFill>
              </a:rPr>
              <a:t>2. </a:t>
            </a:r>
            <a:r>
              <a:rPr lang="ko-KR" altLang="en-US" sz="4800" b="1" dirty="0">
                <a:solidFill>
                  <a:srgbClr val="4C74CC"/>
                </a:solidFill>
              </a:rPr>
              <a:t>프로젝트 개요</a:t>
            </a: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DFF8DB16-1D30-40BE-9CAF-C35A66A8FD16}"/>
              </a:ext>
            </a:extLst>
          </p:cNvPr>
          <p:cNvSpPr txBox="1">
            <a:spLocks/>
          </p:cNvSpPr>
          <p:nvPr/>
        </p:nvSpPr>
        <p:spPr>
          <a:xfrm>
            <a:off x="3315562" y="4285945"/>
            <a:ext cx="6724443" cy="10079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800" b="1" dirty="0">
                <a:solidFill>
                  <a:srgbClr val="4C74CC"/>
                </a:solidFill>
              </a:rPr>
              <a:t>3. </a:t>
            </a:r>
            <a:r>
              <a:rPr lang="ko-KR" altLang="en-US" sz="4800" b="1" dirty="0">
                <a:solidFill>
                  <a:srgbClr val="4C74CC"/>
                </a:solidFill>
              </a:rPr>
              <a:t>프로젝트 화면설명</a:t>
            </a: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ABE4AC2E-15E1-4413-99FE-C9BD1AFDFA2B}"/>
              </a:ext>
            </a:extLst>
          </p:cNvPr>
          <p:cNvSpPr txBox="1">
            <a:spLocks/>
          </p:cNvSpPr>
          <p:nvPr/>
        </p:nvSpPr>
        <p:spPr>
          <a:xfrm>
            <a:off x="3315562" y="5529208"/>
            <a:ext cx="6724443" cy="10079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800" b="1" dirty="0">
                <a:solidFill>
                  <a:srgbClr val="4C74CC"/>
                </a:solidFill>
              </a:rPr>
              <a:t>4. </a:t>
            </a:r>
            <a:r>
              <a:rPr lang="ko-KR" altLang="en-US" sz="4800" b="1" dirty="0">
                <a:solidFill>
                  <a:srgbClr val="4C74CC"/>
                </a:solidFill>
              </a:rPr>
              <a:t>질의응답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F8D84B1C-D59B-4E19-90C8-E60B3A0763F3}"/>
              </a:ext>
            </a:extLst>
          </p:cNvPr>
          <p:cNvCxnSpPr>
            <a:cxnSpLocks/>
          </p:cNvCxnSpPr>
          <p:nvPr/>
        </p:nvCxnSpPr>
        <p:spPr>
          <a:xfrm>
            <a:off x="2877839" y="947956"/>
            <a:ext cx="0" cy="5351244"/>
          </a:xfrm>
          <a:prstGeom prst="line">
            <a:avLst/>
          </a:prstGeom>
          <a:ln w="38100">
            <a:solidFill>
              <a:srgbClr val="4C74CC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050370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14353AB9-AB25-493A-A824-6B88F1C284D2}"/>
              </a:ext>
            </a:extLst>
          </p:cNvPr>
          <p:cNvSpPr/>
          <p:nvPr/>
        </p:nvSpPr>
        <p:spPr>
          <a:xfrm>
            <a:off x="4033296" y="1816348"/>
            <a:ext cx="1423448" cy="61274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F6F2E9"/>
                </a:solidFill>
              </a:rPr>
              <a:t>로그인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4B399C8-F6E2-4174-AAA0-39D538D851D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672" y="1862842"/>
            <a:ext cx="3723932" cy="2315394"/>
          </a:xfrm>
          <a:prstGeom prst="rect">
            <a:avLst/>
          </a:prstGeom>
          <a:ln w="38100">
            <a:solidFill>
              <a:srgbClr val="4C74CC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56898A3-678A-4DB3-BCD7-E645CCAEFFE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8839" y="4032349"/>
            <a:ext cx="3820996" cy="2731384"/>
          </a:xfrm>
          <a:prstGeom prst="rect">
            <a:avLst/>
          </a:prstGeom>
          <a:ln w="38100">
            <a:solidFill>
              <a:srgbClr val="4C74CC"/>
            </a:solidFill>
          </a:ln>
        </p:spPr>
      </p:pic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2D843DD-599D-4302-A380-756A5209F155}"/>
              </a:ext>
            </a:extLst>
          </p:cNvPr>
          <p:cNvCxnSpPr>
            <a:cxnSpLocks/>
          </p:cNvCxnSpPr>
          <p:nvPr/>
        </p:nvCxnSpPr>
        <p:spPr>
          <a:xfrm>
            <a:off x="2788590" y="4286595"/>
            <a:ext cx="1517315" cy="97511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5EDFA0EC-9E6F-4DF2-94A9-39D2547D91FA}"/>
              </a:ext>
            </a:extLst>
          </p:cNvPr>
          <p:cNvCxnSpPr>
            <a:cxnSpLocks/>
          </p:cNvCxnSpPr>
          <p:nvPr/>
        </p:nvCxnSpPr>
        <p:spPr>
          <a:xfrm flipV="1">
            <a:off x="8657439" y="3615656"/>
            <a:ext cx="1308682" cy="195609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>
            <a:extLst>
              <a:ext uri="{FF2B5EF4-FFF2-40B4-BE49-F238E27FC236}">
                <a16:creationId xmlns:a16="http://schemas.microsoft.com/office/drawing/2014/main" id="{CFB48D2B-7FB5-4A90-A5EA-B4779D0F5A7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9324" y="1286247"/>
            <a:ext cx="3353607" cy="2178070"/>
          </a:xfrm>
          <a:prstGeom prst="rect">
            <a:avLst/>
          </a:prstGeom>
          <a:ln w="38100">
            <a:solidFill>
              <a:srgbClr val="4C74CC"/>
            </a:solidFill>
          </a:ln>
        </p:spPr>
      </p:pic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DBF0DB44-BF6A-407F-AC4F-175BF1197AAB}"/>
              </a:ext>
            </a:extLst>
          </p:cNvPr>
          <p:cNvSpPr/>
          <p:nvPr/>
        </p:nvSpPr>
        <p:spPr>
          <a:xfrm>
            <a:off x="6952690" y="1272196"/>
            <a:ext cx="1423448" cy="61274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F6F2E9"/>
                </a:solidFill>
              </a:rPr>
              <a:t>로그아웃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CDFF2EA-1E64-4747-A547-7A4A071AC983}"/>
              </a:ext>
            </a:extLst>
          </p:cNvPr>
          <p:cNvSpPr/>
          <p:nvPr/>
        </p:nvSpPr>
        <p:spPr>
          <a:xfrm>
            <a:off x="3183117" y="6142325"/>
            <a:ext cx="1423448" cy="61274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rgbClr val="F6F2E9"/>
                </a:solidFill>
              </a:rPr>
              <a:t>로그인 후</a:t>
            </a:r>
            <a:endParaRPr lang="en-US" altLang="ko-KR" sz="1400" b="1" dirty="0">
              <a:solidFill>
                <a:srgbClr val="F6F2E9"/>
              </a:solidFill>
            </a:endParaRPr>
          </a:p>
          <a:p>
            <a:pPr algn="ctr"/>
            <a:r>
              <a:rPr lang="ko-KR" altLang="en-US" sz="1400" b="1" dirty="0">
                <a:solidFill>
                  <a:srgbClr val="F6F2E9"/>
                </a:solidFill>
              </a:rPr>
              <a:t> 메인화면</a:t>
            </a: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D9231D18-D554-4628-A214-3E865FCE9023}"/>
              </a:ext>
            </a:extLst>
          </p:cNvPr>
          <p:cNvSpPr/>
          <p:nvPr/>
        </p:nvSpPr>
        <p:spPr>
          <a:xfrm>
            <a:off x="4653672" y="4281465"/>
            <a:ext cx="505617" cy="27737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6F2E9"/>
              </a:solidFill>
            </a:endParaRP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D93DE193-5D28-4223-87DF-6D037D7D7504}"/>
              </a:ext>
            </a:extLst>
          </p:cNvPr>
          <p:cNvSpPr txBox="1">
            <a:spLocks/>
          </p:cNvSpPr>
          <p:nvPr/>
        </p:nvSpPr>
        <p:spPr>
          <a:xfrm>
            <a:off x="879515" y="661922"/>
            <a:ext cx="6852780" cy="14554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solidFill>
                  <a:srgbClr val="4C74CC"/>
                </a:solidFill>
              </a:rPr>
              <a:t>화면설명</a:t>
            </a:r>
          </a:p>
        </p:txBody>
      </p:sp>
      <p:sp>
        <p:nvSpPr>
          <p:cNvPr id="13" name="부제목 2">
            <a:extLst>
              <a:ext uri="{FF2B5EF4-FFF2-40B4-BE49-F238E27FC236}">
                <a16:creationId xmlns:a16="http://schemas.microsoft.com/office/drawing/2014/main" id="{82999A82-CE2E-43F0-8AFF-6C54452E82C9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77516"/>
          </a:xfrm>
          <a:prstGeom prst="rect">
            <a:avLst/>
          </a:prstGeom>
          <a:solidFill>
            <a:srgbClr val="4C74CC"/>
          </a:solidFill>
        </p:spPr>
        <p:txBody>
          <a:bodyPr vert="horz" lIns="72000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444957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14353AB9-AB25-493A-A824-6B88F1C284D2}"/>
              </a:ext>
            </a:extLst>
          </p:cNvPr>
          <p:cNvSpPr/>
          <p:nvPr/>
        </p:nvSpPr>
        <p:spPr>
          <a:xfrm>
            <a:off x="3429818" y="1776899"/>
            <a:ext cx="1423448" cy="61274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F6F2E9"/>
                </a:solidFill>
              </a:rPr>
              <a:t>제품목록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A93A70C-4C03-47B0-8415-A36AE7D69CC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262" y="1823393"/>
            <a:ext cx="2941161" cy="1838227"/>
          </a:xfrm>
          <a:prstGeom prst="rect">
            <a:avLst/>
          </a:prstGeom>
          <a:ln w="38100">
            <a:solidFill>
              <a:srgbClr val="4C74CC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9A507E5-76BA-425C-80D0-2F48314695D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0874" y="4277708"/>
            <a:ext cx="2057071" cy="2364554"/>
          </a:xfrm>
          <a:prstGeom prst="rect">
            <a:avLst/>
          </a:prstGeom>
          <a:ln w="38100">
            <a:solidFill>
              <a:srgbClr val="4C74CC"/>
            </a:solidFill>
          </a:ln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FF958575-8B11-4ADF-856C-2A391DFE36C0}"/>
              </a:ext>
            </a:extLst>
          </p:cNvPr>
          <p:cNvSpPr/>
          <p:nvPr/>
        </p:nvSpPr>
        <p:spPr>
          <a:xfrm>
            <a:off x="2083860" y="4241792"/>
            <a:ext cx="1423448" cy="61274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F6F2E9"/>
                </a:solidFill>
              </a:rPr>
              <a:t>상세정보</a:t>
            </a:r>
            <a:endParaRPr lang="en-US" altLang="ko-KR" b="1" dirty="0">
              <a:solidFill>
                <a:srgbClr val="F6F2E9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675B18F-9DB6-4CBC-A363-2607462FB35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3179" y="1083123"/>
            <a:ext cx="2499046" cy="2265097"/>
          </a:xfrm>
          <a:prstGeom prst="rect">
            <a:avLst/>
          </a:prstGeom>
          <a:ln w="38100">
            <a:solidFill>
              <a:srgbClr val="4C74CC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0B56EF9-AD2F-4CFA-AF88-E035D2DCF92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8053" y="4567276"/>
            <a:ext cx="3737727" cy="2074986"/>
          </a:xfrm>
          <a:prstGeom prst="rect">
            <a:avLst/>
          </a:prstGeom>
          <a:ln w="38100">
            <a:solidFill>
              <a:srgbClr val="4C74CC"/>
            </a:solidFill>
          </a:ln>
        </p:spPr>
      </p:pic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536AB679-2CFA-4FA9-888F-FED35E70606C}"/>
              </a:ext>
            </a:extLst>
          </p:cNvPr>
          <p:cNvSpPr/>
          <p:nvPr/>
        </p:nvSpPr>
        <p:spPr>
          <a:xfrm>
            <a:off x="8785543" y="1052127"/>
            <a:ext cx="1565793" cy="61274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rgbClr val="F6F2E9"/>
                </a:solidFill>
              </a:rPr>
              <a:t>장바구니 추가</a:t>
            </a:r>
            <a:endParaRPr lang="en-US" altLang="ko-KR" sz="1400" b="1" dirty="0">
              <a:solidFill>
                <a:srgbClr val="F6F2E9"/>
              </a:solidFill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549EFAA-100C-4C46-A834-C8C91925377B}"/>
              </a:ext>
            </a:extLst>
          </p:cNvPr>
          <p:cNvCxnSpPr>
            <a:cxnSpLocks/>
          </p:cNvCxnSpPr>
          <p:nvPr/>
        </p:nvCxnSpPr>
        <p:spPr>
          <a:xfrm>
            <a:off x="3466915" y="3009637"/>
            <a:ext cx="736619" cy="1150561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888A11F-0E24-4658-89DB-F627001AE6B9}"/>
              </a:ext>
            </a:extLst>
          </p:cNvPr>
          <p:cNvCxnSpPr>
            <a:cxnSpLocks/>
          </p:cNvCxnSpPr>
          <p:nvPr/>
        </p:nvCxnSpPr>
        <p:spPr>
          <a:xfrm flipV="1">
            <a:off x="5816074" y="3674494"/>
            <a:ext cx="794209" cy="780720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CFDBF2F0-4505-4AC9-B68B-F9E81CC8439A}"/>
              </a:ext>
            </a:extLst>
          </p:cNvPr>
          <p:cNvCxnSpPr>
            <a:cxnSpLocks/>
          </p:cNvCxnSpPr>
          <p:nvPr/>
        </p:nvCxnSpPr>
        <p:spPr>
          <a:xfrm>
            <a:off x="8959442" y="3045204"/>
            <a:ext cx="977474" cy="1258580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1E004F88-EA28-41A1-92A3-603B21DC9DE6}"/>
              </a:ext>
            </a:extLst>
          </p:cNvPr>
          <p:cNvSpPr/>
          <p:nvPr/>
        </p:nvSpPr>
        <p:spPr>
          <a:xfrm>
            <a:off x="10397830" y="3884823"/>
            <a:ext cx="1423448" cy="61274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F6F2E9"/>
                </a:solidFill>
              </a:rPr>
              <a:t>장바구니</a:t>
            </a:r>
            <a:endParaRPr lang="en-US" altLang="ko-KR" b="1" dirty="0">
              <a:solidFill>
                <a:srgbClr val="F6F2E9"/>
              </a:solidFill>
            </a:endParaRPr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09F85D45-3401-404E-957F-32C597AA2ADE}"/>
              </a:ext>
            </a:extLst>
          </p:cNvPr>
          <p:cNvSpPr txBox="1">
            <a:spLocks/>
          </p:cNvSpPr>
          <p:nvPr/>
        </p:nvSpPr>
        <p:spPr>
          <a:xfrm>
            <a:off x="879515" y="661922"/>
            <a:ext cx="6852780" cy="14554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solidFill>
                  <a:srgbClr val="4C74CC"/>
                </a:solidFill>
              </a:rPr>
              <a:t>화면설명</a:t>
            </a:r>
          </a:p>
        </p:txBody>
      </p:sp>
      <p:sp>
        <p:nvSpPr>
          <p:cNvPr id="15" name="부제목 2">
            <a:extLst>
              <a:ext uri="{FF2B5EF4-FFF2-40B4-BE49-F238E27FC236}">
                <a16:creationId xmlns:a16="http://schemas.microsoft.com/office/drawing/2014/main" id="{55272606-4631-4AF2-B745-0C1475369046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77516"/>
          </a:xfrm>
          <a:prstGeom prst="rect">
            <a:avLst/>
          </a:prstGeom>
          <a:solidFill>
            <a:srgbClr val="4C74CC"/>
          </a:solidFill>
        </p:spPr>
        <p:txBody>
          <a:bodyPr vert="horz" lIns="72000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7421233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14353AB9-AB25-493A-A824-6B88F1C284D2}"/>
              </a:ext>
            </a:extLst>
          </p:cNvPr>
          <p:cNvSpPr/>
          <p:nvPr/>
        </p:nvSpPr>
        <p:spPr>
          <a:xfrm>
            <a:off x="3572276" y="1894522"/>
            <a:ext cx="1423448" cy="61274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F6F2E9"/>
                </a:solidFill>
              </a:rPr>
              <a:t>배송정보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4E113D5-1839-441F-AB90-0C31348A487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672" y="1941016"/>
            <a:ext cx="3274422" cy="1606513"/>
          </a:xfrm>
          <a:prstGeom prst="rect">
            <a:avLst/>
          </a:prstGeom>
          <a:ln w="38100">
            <a:solidFill>
              <a:srgbClr val="4C74CC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606F9AB-B079-405D-8E0D-DFA35329C5D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1139" y="4380554"/>
            <a:ext cx="4007940" cy="2139655"/>
          </a:xfrm>
          <a:prstGeom prst="rect">
            <a:avLst/>
          </a:prstGeom>
          <a:ln w="38100">
            <a:solidFill>
              <a:srgbClr val="4C74CC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0549C22-79E6-40C3-862F-A66BD1A9604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1152" y="1338606"/>
            <a:ext cx="3787788" cy="2208923"/>
          </a:xfrm>
          <a:prstGeom prst="rect">
            <a:avLst/>
          </a:prstGeom>
          <a:ln w="38100">
            <a:solidFill>
              <a:srgbClr val="4C74CC"/>
            </a:solidFill>
          </a:ln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7A5C9E0E-3512-44F5-B7E8-A0A91C32E0C1}"/>
              </a:ext>
            </a:extLst>
          </p:cNvPr>
          <p:cNvSpPr/>
          <p:nvPr/>
        </p:nvSpPr>
        <p:spPr>
          <a:xfrm>
            <a:off x="2118611" y="4349558"/>
            <a:ext cx="1423448" cy="61274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F6F2E9"/>
                </a:solidFill>
              </a:rPr>
              <a:t>주문정보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FD904AEB-2982-4E51-AA1F-5DF79460E12D}"/>
              </a:ext>
            </a:extLst>
          </p:cNvPr>
          <p:cNvSpPr/>
          <p:nvPr/>
        </p:nvSpPr>
        <p:spPr>
          <a:xfrm>
            <a:off x="6464017" y="1296868"/>
            <a:ext cx="1423448" cy="61274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F6F2E9"/>
                </a:solidFill>
              </a:rPr>
              <a:t>주문완료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D7478E2B-F38E-4C05-8F6C-D5BFDC388608}"/>
              </a:ext>
            </a:extLst>
          </p:cNvPr>
          <p:cNvCxnSpPr>
            <a:cxnSpLocks/>
          </p:cNvCxnSpPr>
          <p:nvPr/>
        </p:nvCxnSpPr>
        <p:spPr>
          <a:xfrm>
            <a:off x="3649766" y="3176373"/>
            <a:ext cx="1148543" cy="992955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D0FAADE9-0751-4097-8B33-61DB7C508A84}"/>
              </a:ext>
            </a:extLst>
          </p:cNvPr>
          <p:cNvCxnSpPr>
            <a:cxnSpLocks/>
          </p:cNvCxnSpPr>
          <p:nvPr/>
        </p:nvCxnSpPr>
        <p:spPr>
          <a:xfrm flipV="1">
            <a:off x="7840971" y="3775997"/>
            <a:ext cx="1057728" cy="155542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제목 1">
            <a:extLst>
              <a:ext uri="{FF2B5EF4-FFF2-40B4-BE49-F238E27FC236}">
                <a16:creationId xmlns:a16="http://schemas.microsoft.com/office/drawing/2014/main" id="{E9DB6398-91A1-431B-A525-D6C63A6C6FFA}"/>
              </a:ext>
            </a:extLst>
          </p:cNvPr>
          <p:cNvSpPr txBox="1">
            <a:spLocks/>
          </p:cNvSpPr>
          <p:nvPr/>
        </p:nvSpPr>
        <p:spPr>
          <a:xfrm>
            <a:off x="879515" y="661922"/>
            <a:ext cx="6852780" cy="14554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solidFill>
                  <a:srgbClr val="4C74CC"/>
                </a:solidFill>
              </a:rPr>
              <a:t>화면설명</a:t>
            </a:r>
          </a:p>
        </p:txBody>
      </p:sp>
      <p:sp>
        <p:nvSpPr>
          <p:cNvPr id="13" name="부제목 2">
            <a:extLst>
              <a:ext uri="{FF2B5EF4-FFF2-40B4-BE49-F238E27FC236}">
                <a16:creationId xmlns:a16="http://schemas.microsoft.com/office/drawing/2014/main" id="{9D79CC20-6CFE-481F-8971-16CC4761BD2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77516"/>
          </a:xfrm>
          <a:prstGeom prst="rect">
            <a:avLst/>
          </a:prstGeom>
          <a:solidFill>
            <a:srgbClr val="4C74CC"/>
          </a:solidFill>
        </p:spPr>
        <p:txBody>
          <a:bodyPr vert="horz" lIns="72000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810407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14353AB9-AB25-493A-A824-6B88F1C284D2}"/>
              </a:ext>
            </a:extLst>
          </p:cNvPr>
          <p:cNvSpPr/>
          <p:nvPr/>
        </p:nvSpPr>
        <p:spPr>
          <a:xfrm>
            <a:off x="4127460" y="1817956"/>
            <a:ext cx="1423448" cy="61274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rgbClr val="F6F2E9"/>
                </a:solidFill>
              </a:rPr>
              <a:t>관리자</a:t>
            </a:r>
            <a:endParaRPr lang="en-US" altLang="ko-KR" sz="1400" b="1" dirty="0">
              <a:solidFill>
                <a:srgbClr val="F6F2E9"/>
              </a:solidFill>
            </a:endParaRPr>
          </a:p>
          <a:p>
            <a:pPr algn="ctr"/>
            <a:r>
              <a:rPr lang="ko-KR" altLang="en-US" sz="1400" b="1" dirty="0">
                <a:solidFill>
                  <a:srgbClr val="F6F2E9"/>
                </a:solidFill>
              </a:rPr>
              <a:t>로그인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2B815D1-04AD-439E-AA33-FC72BE72014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07" y="1876990"/>
            <a:ext cx="3815487" cy="1574276"/>
          </a:xfrm>
          <a:prstGeom prst="rect">
            <a:avLst/>
          </a:prstGeom>
          <a:ln w="38100">
            <a:solidFill>
              <a:srgbClr val="4C74CC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FBB66DC-2C89-45FD-96B5-4F78DFCDCFD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9188" y="4349813"/>
            <a:ext cx="3802144" cy="2032829"/>
          </a:xfrm>
          <a:prstGeom prst="rect">
            <a:avLst/>
          </a:prstGeom>
          <a:ln w="38100">
            <a:solidFill>
              <a:srgbClr val="4C74CC"/>
            </a:solidFill>
          </a:ln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E4D33DA6-C098-4807-B6DF-21080E43C87C}"/>
              </a:ext>
            </a:extLst>
          </p:cNvPr>
          <p:cNvSpPr/>
          <p:nvPr/>
        </p:nvSpPr>
        <p:spPr>
          <a:xfrm>
            <a:off x="2096281" y="4318817"/>
            <a:ext cx="1423448" cy="61274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F6F2E9"/>
                </a:solidFill>
              </a:rPr>
              <a:t>제품등록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247D42D-C0F2-4690-B736-24C84DD4C96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332" y="1131409"/>
            <a:ext cx="4652433" cy="2468489"/>
          </a:xfrm>
          <a:prstGeom prst="rect">
            <a:avLst/>
          </a:prstGeom>
          <a:ln w="38100">
            <a:solidFill>
              <a:srgbClr val="4C74CC"/>
            </a:solidFill>
          </a:ln>
        </p:spPr>
      </p:pic>
      <p:sp>
        <p:nvSpPr>
          <p:cNvPr id="11" name="타원 10">
            <a:extLst>
              <a:ext uri="{FF2B5EF4-FFF2-40B4-BE49-F238E27FC236}">
                <a16:creationId xmlns:a16="http://schemas.microsoft.com/office/drawing/2014/main" id="{36D7B5C0-0B87-466A-B7A0-A32D35CC2627}"/>
              </a:ext>
            </a:extLst>
          </p:cNvPr>
          <p:cNvSpPr/>
          <p:nvPr/>
        </p:nvSpPr>
        <p:spPr>
          <a:xfrm>
            <a:off x="9276103" y="2020353"/>
            <a:ext cx="858647" cy="83659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6F2E9"/>
              </a:solidFill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1729E173-FF1C-483C-B68A-EBF917B25ECE}"/>
              </a:ext>
            </a:extLst>
          </p:cNvPr>
          <p:cNvSpPr/>
          <p:nvPr/>
        </p:nvSpPr>
        <p:spPr>
          <a:xfrm>
            <a:off x="10651313" y="3662183"/>
            <a:ext cx="1423448" cy="61274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rgbClr val="F6F2E9"/>
                </a:solidFill>
              </a:rPr>
              <a:t>제품등록</a:t>
            </a:r>
            <a:endParaRPr lang="en-US" altLang="ko-KR" sz="1400" b="1" dirty="0">
              <a:solidFill>
                <a:srgbClr val="F6F2E9"/>
              </a:solidFill>
            </a:endParaRPr>
          </a:p>
          <a:p>
            <a:pPr algn="ctr"/>
            <a:r>
              <a:rPr lang="ko-KR" altLang="en-US" sz="1400" b="1" dirty="0">
                <a:solidFill>
                  <a:srgbClr val="F6F2E9"/>
                </a:solidFill>
              </a:rPr>
              <a:t>완료</a:t>
            </a: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5FE0ADD-8468-4CF7-B55D-85FD831BA8AE}"/>
              </a:ext>
            </a:extLst>
          </p:cNvPr>
          <p:cNvCxnSpPr>
            <a:cxnSpLocks/>
          </p:cNvCxnSpPr>
          <p:nvPr/>
        </p:nvCxnSpPr>
        <p:spPr>
          <a:xfrm>
            <a:off x="4265646" y="2806497"/>
            <a:ext cx="918750" cy="1320886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83CFFC09-A291-4ED1-85C3-B96807AD5BB0}"/>
              </a:ext>
            </a:extLst>
          </p:cNvPr>
          <p:cNvCxnSpPr>
            <a:cxnSpLocks/>
          </p:cNvCxnSpPr>
          <p:nvPr/>
        </p:nvCxnSpPr>
        <p:spPr>
          <a:xfrm flipV="1">
            <a:off x="7623238" y="3735371"/>
            <a:ext cx="1839544" cy="1630857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제목 1">
            <a:extLst>
              <a:ext uri="{FF2B5EF4-FFF2-40B4-BE49-F238E27FC236}">
                <a16:creationId xmlns:a16="http://schemas.microsoft.com/office/drawing/2014/main" id="{7824D15D-AB4A-42BB-A10E-5806298E68CC}"/>
              </a:ext>
            </a:extLst>
          </p:cNvPr>
          <p:cNvSpPr txBox="1">
            <a:spLocks/>
          </p:cNvSpPr>
          <p:nvPr/>
        </p:nvSpPr>
        <p:spPr>
          <a:xfrm>
            <a:off x="879515" y="661922"/>
            <a:ext cx="6852780" cy="14554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solidFill>
                  <a:srgbClr val="4C74CC"/>
                </a:solidFill>
              </a:rPr>
              <a:t>화면설명</a:t>
            </a:r>
          </a:p>
        </p:txBody>
      </p:sp>
      <p:sp>
        <p:nvSpPr>
          <p:cNvPr id="16" name="부제목 2">
            <a:extLst>
              <a:ext uri="{FF2B5EF4-FFF2-40B4-BE49-F238E27FC236}">
                <a16:creationId xmlns:a16="http://schemas.microsoft.com/office/drawing/2014/main" id="{D100E061-8CD4-4439-BCF1-2BC0F5EF039B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77516"/>
          </a:xfrm>
          <a:prstGeom prst="rect">
            <a:avLst/>
          </a:prstGeom>
          <a:solidFill>
            <a:srgbClr val="4C74CC"/>
          </a:solidFill>
        </p:spPr>
        <p:txBody>
          <a:bodyPr vert="horz" lIns="72000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8241665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14353AB9-AB25-493A-A824-6B88F1C284D2}"/>
              </a:ext>
            </a:extLst>
          </p:cNvPr>
          <p:cNvSpPr/>
          <p:nvPr/>
        </p:nvSpPr>
        <p:spPr>
          <a:xfrm>
            <a:off x="3579095" y="1941371"/>
            <a:ext cx="1423448" cy="61274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rgbClr val="F6F2E9"/>
                </a:solidFill>
              </a:rPr>
              <a:t>제품수정 전</a:t>
            </a:r>
            <a:endParaRPr lang="en-US" altLang="ko-KR" sz="1400" b="1" dirty="0">
              <a:solidFill>
                <a:srgbClr val="F6F2E9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E4D33DA6-C098-4807-B6DF-21080E43C87C}"/>
              </a:ext>
            </a:extLst>
          </p:cNvPr>
          <p:cNvSpPr/>
          <p:nvPr/>
        </p:nvSpPr>
        <p:spPr>
          <a:xfrm>
            <a:off x="4013509" y="3753272"/>
            <a:ext cx="1423448" cy="61274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rgbClr val="F6F2E9"/>
                </a:solidFill>
              </a:rPr>
              <a:t>제품수정 중</a:t>
            </a:r>
            <a:endParaRPr lang="en-US" altLang="ko-KR" sz="1400" b="1" dirty="0">
              <a:solidFill>
                <a:srgbClr val="F6F2E9"/>
              </a:solidFill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1729E173-FF1C-483C-B68A-EBF917B25ECE}"/>
              </a:ext>
            </a:extLst>
          </p:cNvPr>
          <p:cNvSpPr/>
          <p:nvPr/>
        </p:nvSpPr>
        <p:spPr>
          <a:xfrm>
            <a:off x="6625373" y="1243619"/>
            <a:ext cx="1423448" cy="61274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rgbClr val="F6F2E9"/>
                </a:solidFill>
              </a:rPr>
              <a:t>제품수정 후</a:t>
            </a: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5FE0ADD-8468-4CF7-B55D-85FD831BA8AE}"/>
              </a:ext>
            </a:extLst>
          </p:cNvPr>
          <p:cNvCxnSpPr>
            <a:cxnSpLocks/>
          </p:cNvCxnSpPr>
          <p:nvPr/>
        </p:nvCxnSpPr>
        <p:spPr>
          <a:xfrm>
            <a:off x="2027966" y="3944573"/>
            <a:ext cx="1796343" cy="1610542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83CFFC09-A291-4ED1-85C3-B96807AD5BB0}"/>
              </a:ext>
            </a:extLst>
          </p:cNvPr>
          <p:cNvCxnSpPr>
            <a:cxnSpLocks/>
          </p:cNvCxnSpPr>
          <p:nvPr/>
        </p:nvCxnSpPr>
        <p:spPr>
          <a:xfrm flipV="1">
            <a:off x="8280882" y="3573710"/>
            <a:ext cx="1559404" cy="1508354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0056B145-ED8D-44DD-BA89-613BC9DBF0E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353" y="1987865"/>
            <a:ext cx="3318887" cy="1791366"/>
          </a:xfrm>
          <a:prstGeom prst="rect">
            <a:avLst/>
          </a:prstGeom>
          <a:ln w="38100">
            <a:solidFill>
              <a:srgbClr val="4C74CC"/>
            </a:solidFill>
          </a:ln>
        </p:spPr>
      </p:pic>
      <p:sp>
        <p:nvSpPr>
          <p:cNvPr id="15" name="타원 14">
            <a:extLst>
              <a:ext uri="{FF2B5EF4-FFF2-40B4-BE49-F238E27FC236}">
                <a16:creationId xmlns:a16="http://schemas.microsoft.com/office/drawing/2014/main" id="{E3CFC8E8-4594-43AF-9C3E-804840FEC984}"/>
              </a:ext>
            </a:extLst>
          </p:cNvPr>
          <p:cNvSpPr/>
          <p:nvPr/>
        </p:nvSpPr>
        <p:spPr>
          <a:xfrm>
            <a:off x="623453" y="2780517"/>
            <a:ext cx="904992" cy="101067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6F2E9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FD70706-2E4D-4DC5-9AC3-439E9F4DF8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9530" y="4466966"/>
            <a:ext cx="4066131" cy="2176299"/>
          </a:xfrm>
          <a:prstGeom prst="rect">
            <a:avLst/>
          </a:prstGeom>
          <a:ln w="38100">
            <a:solidFill>
              <a:srgbClr val="4C74CC"/>
            </a:solidFill>
          </a:ln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2236391B-EC01-4D5B-A438-0390A6112CB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1174" y="1286425"/>
            <a:ext cx="3914001" cy="2098753"/>
          </a:xfrm>
          <a:prstGeom prst="rect">
            <a:avLst/>
          </a:prstGeom>
          <a:ln w="38100">
            <a:solidFill>
              <a:srgbClr val="4C74CC"/>
            </a:solidFill>
          </a:ln>
        </p:spPr>
      </p:pic>
      <p:sp>
        <p:nvSpPr>
          <p:cNvPr id="20" name="타원 19">
            <a:extLst>
              <a:ext uri="{FF2B5EF4-FFF2-40B4-BE49-F238E27FC236}">
                <a16:creationId xmlns:a16="http://schemas.microsoft.com/office/drawing/2014/main" id="{1ADFDF2E-1165-4DBB-86B9-375DE13B9367}"/>
              </a:ext>
            </a:extLst>
          </p:cNvPr>
          <p:cNvSpPr/>
          <p:nvPr/>
        </p:nvSpPr>
        <p:spPr>
          <a:xfrm>
            <a:off x="8710350" y="2374500"/>
            <a:ext cx="904992" cy="101067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6F2E9"/>
              </a:solidFill>
            </a:endParaRPr>
          </a:p>
        </p:txBody>
      </p:sp>
      <p:sp>
        <p:nvSpPr>
          <p:cNvPr id="16" name="제목 1">
            <a:extLst>
              <a:ext uri="{FF2B5EF4-FFF2-40B4-BE49-F238E27FC236}">
                <a16:creationId xmlns:a16="http://schemas.microsoft.com/office/drawing/2014/main" id="{A0551BFA-0CC2-4D32-8E1F-429D4152835E}"/>
              </a:ext>
            </a:extLst>
          </p:cNvPr>
          <p:cNvSpPr txBox="1">
            <a:spLocks/>
          </p:cNvSpPr>
          <p:nvPr/>
        </p:nvSpPr>
        <p:spPr>
          <a:xfrm>
            <a:off x="879515" y="661922"/>
            <a:ext cx="6852780" cy="14554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solidFill>
                  <a:srgbClr val="4C74CC"/>
                </a:solidFill>
              </a:rPr>
              <a:t>화면설명</a:t>
            </a:r>
          </a:p>
        </p:txBody>
      </p:sp>
      <p:sp>
        <p:nvSpPr>
          <p:cNvPr id="17" name="부제목 2">
            <a:extLst>
              <a:ext uri="{FF2B5EF4-FFF2-40B4-BE49-F238E27FC236}">
                <a16:creationId xmlns:a16="http://schemas.microsoft.com/office/drawing/2014/main" id="{1FA18846-4591-48E4-9FBE-CD7E1DB8D2F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77516"/>
          </a:xfrm>
          <a:prstGeom prst="rect">
            <a:avLst/>
          </a:prstGeom>
          <a:solidFill>
            <a:srgbClr val="4C74CC"/>
          </a:solidFill>
        </p:spPr>
        <p:txBody>
          <a:bodyPr vert="horz" lIns="72000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3994347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14353AB9-AB25-493A-A824-6B88F1C284D2}"/>
              </a:ext>
            </a:extLst>
          </p:cNvPr>
          <p:cNvSpPr/>
          <p:nvPr/>
        </p:nvSpPr>
        <p:spPr>
          <a:xfrm>
            <a:off x="3468882" y="2040543"/>
            <a:ext cx="1423448" cy="61274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rgbClr val="F6F2E9"/>
                </a:solidFill>
              </a:rPr>
              <a:t>제품삭제 전</a:t>
            </a:r>
            <a:endParaRPr lang="en-US" altLang="ko-KR" sz="1400" b="1" dirty="0">
              <a:solidFill>
                <a:srgbClr val="F6F2E9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E4D33DA6-C098-4807-B6DF-21080E43C87C}"/>
              </a:ext>
            </a:extLst>
          </p:cNvPr>
          <p:cNvSpPr/>
          <p:nvPr/>
        </p:nvSpPr>
        <p:spPr>
          <a:xfrm>
            <a:off x="4078545" y="4057969"/>
            <a:ext cx="1423448" cy="61274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rgbClr val="F6F2E9"/>
                </a:solidFill>
              </a:rPr>
              <a:t>제품삭제 중</a:t>
            </a:r>
            <a:endParaRPr lang="en-US" altLang="ko-KR" sz="1400" b="1" dirty="0">
              <a:solidFill>
                <a:srgbClr val="F6F2E9"/>
              </a:solidFill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1729E173-FF1C-483C-B68A-EBF917B25ECE}"/>
              </a:ext>
            </a:extLst>
          </p:cNvPr>
          <p:cNvSpPr/>
          <p:nvPr/>
        </p:nvSpPr>
        <p:spPr>
          <a:xfrm>
            <a:off x="7980399" y="824214"/>
            <a:ext cx="1423448" cy="61274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rgbClr val="F6F2E9"/>
                </a:solidFill>
              </a:rPr>
              <a:t>제품삭제 후</a:t>
            </a: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5FE0ADD-8468-4CF7-B55D-85FD831BA8AE}"/>
              </a:ext>
            </a:extLst>
          </p:cNvPr>
          <p:cNvCxnSpPr>
            <a:cxnSpLocks/>
          </p:cNvCxnSpPr>
          <p:nvPr/>
        </p:nvCxnSpPr>
        <p:spPr>
          <a:xfrm>
            <a:off x="1987395" y="3779521"/>
            <a:ext cx="1947042" cy="1782380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83CFFC09-A291-4ED1-85C3-B96807AD5BB0}"/>
              </a:ext>
            </a:extLst>
          </p:cNvPr>
          <p:cNvCxnSpPr>
            <a:cxnSpLocks/>
          </p:cNvCxnSpPr>
          <p:nvPr/>
        </p:nvCxnSpPr>
        <p:spPr>
          <a:xfrm flipV="1">
            <a:off x="7608149" y="3850547"/>
            <a:ext cx="2114691" cy="1796301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41194F6A-CE9D-4343-8120-87E39B572E7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063" y="2087037"/>
            <a:ext cx="2998593" cy="1544588"/>
          </a:xfrm>
          <a:prstGeom prst="rect">
            <a:avLst/>
          </a:prstGeom>
          <a:ln w="38100">
            <a:solidFill>
              <a:srgbClr val="4C74CC"/>
            </a:solidFill>
          </a:ln>
        </p:spPr>
      </p:pic>
      <p:sp>
        <p:nvSpPr>
          <p:cNvPr id="16" name="타원 15">
            <a:extLst>
              <a:ext uri="{FF2B5EF4-FFF2-40B4-BE49-F238E27FC236}">
                <a16:creationId xmlns:a16="http://schemas.microsoft.com/office/drawing/2014/main" id="{92FAFA16-96D5-4015-9E03-2D8E41D60CE3}"/>
              </a:ext>
            </a:extLst>
          </p:cNvPr>
          <p:cNvSpPr/>
          <p:nvPr/>
        </p:nvSpPr>
        <p:spPr>
          <a:xfrm>
            <a:off x="1489842" y="2598726"/>
            <a:ext cx="790581" cy="63697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6F2E9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6899AE8-0C58-476B-ABE1-4690187A130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9541" y="4740590"/>
            <a:ext cx="3323504" cy="1799573"/>
          </a:xfrm>
          <a:prstGeom prst="rect">
            <a:avLst/>
          </a:prstGeom>
          <a:ln w="38100">
            <a:solidFill>
              <a:srgbClr val="4C74CC"/>
            </a:solidFill>
          </a:ln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52517D5D-09D0-4550-80D8-EAAA3834DE6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0399" y="1523429"/>
            <a:ext cx="3975929" cy="2108196"/>
          </a:xfrm>
          <a:prstGeom prst="rect">
            <a:avLst/>
          </a:prstGeom>
          <a:ln w="38100">
            <a:solidFill>
              <a:srgbClr val="4C74CC"/>
            </a:solidFill>
          </a:ln>
        </p:spPr>
      </p:pic>
      <p:sp>
        <p:nvSpPr>
          <p:cNvPr id="11" name="제목 1">
            <a:extLst>
              <a:ext uri="{FF2B5EF4-FFF2-40B4-BE49-F238E27FC236}">
                <a16:creationId xmlns:a16="http://schemas.microsoft.com/office/drawing/2014/main" id="{A3FD838B-66B9-4155-B566-9D5418C48AF1}"/>
              </a:ext>
            </a:extLst>
          </p:cNvPr>
          <p:cNvSpPr txBox="1">
            <a:spLocks/>
          </p:cNvSpPr>
          <p:nvPr/>
        </p:nvSpPr>
        <p:spPr>
          <a:xfrm>
            <a:off x="879515" y="661922"/>
            <a:ext cx="6852780" cy="14554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solidFill>
                  <a:srgbClr val="4C74CC"/>
                </a:solidFill>
              </a:rPr>
              <a:t>화면설명</a:t>
            </a:r>
          </a:p>
        </p:txBody>
      </p:sp>
      <p:sp>
        <p:nvSpPr>
          <p:cNvPr id="15" name="부제목 2">
            <a:extLst>
              <a:ext uri="{FF2B5EF4-FFF2-40B4-BE49-F238E27FC236}">
                <a16:creationId xmlns:a16="http://schemas.microsoft.com/office/drawing/2014/main" id="{2011451E-EC4F-4A80-A9AF-01BACB25CA40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77516"/>
          </a:xfrm>
          <a:prstGeom prst="rect">
            <a:avLst/>
          </a:prstGeom>
          <a:solidFill>
            <a:srgbClr val="4C74CC"/>
          </a:solidFill>
        </p:spPr>
        <p:txBody>
          <a:bodyPr vert="horz" lIns="72000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1193521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E6A6EED-2DCB-442D-B6A5-06A7BD9C00F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672" y="1795158"/>
            <a:ext cx="4314936" cy="2335195"/>
          </a:xfrm>
          <a:prstGeom prst="rect">
            <a:avLst/>
          </a:prstGeom>
          <a:ln w="38100">
            <a:solidFill>
              <a:srgbClr val="4C74CC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6A6C1DF-0857-4DE9-883E-C0711DCE40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2600" y="1733165"/>
            <a:ext cx="3982994" cy="130089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959F258-A43F-411F-989A-1B6E6D61F8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2295" y="3703354"/>
            <a:ext cx="4122901" cy="2986245"/>
          </a:xfrm>
          <a:prstGeom prst="rect">
            <a:avLst/>
          </a:prstGeom>
          <a:ln w="38100">
            <a:solidFill>
              <a:srgbClr val="4C74CC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6F78239-F03D-4560-B291-18420856E0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4293" y="5283398"/>
            <a:ext cx="5861508" cy="1406170"/>
          </a:xfrm>
          <a:prstGeom prst="rect">
            <a:avLst/>
          </a:prstGeom>
        </p:spPr>
      </p:pic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D967991E-9DD8-4651-85B1-65C7600AAEB6}"/>
              </a:ext>
            </a:extLst>
          </p:cNvPr>
          <p:cNvCxnSpPr>
            <a:cxnSpLocks/>
          </p:cNvCxnSpPr>
          <p:nvPr/>
        </p:nvCxnSpPr>
        <p:spPr>
          <a:xfrm>
            <a:off x="4861026" y="3742017"/>
            <a:ext cx="1120719" cy="1106343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EBD42808-4D14-46BF-8B33-B2A989478B82}"/>
              </a:ext>
            </a:extLst>
          </p:cNvPr>
          <p:cNvSpPr/>
          <p:nvPr/>
        </p:nvSpPr>
        <p:spPr>
          <a:xfrm>
            <a:off x="6217946" y="3703354"/>
            <a:ext cx="1423448" cy="61274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rgbClr val="F6F2E9"/>
                </a:solidFill>
              </a:rPr>
              <a:t>회원수정 완료</a:t>
            </a: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F4F4FCC9-8B2F-4FA9-881A-D06F9A9A2E13}"/>
              </a:ext>
            </a:extLst>
          </p:cNvPr>
          <p:cNvSpPr txBox="1">
            <a:spLocks/>
          </p:cNvSpPr>
          <p:nvPr/>
        </p:nvSpPr>
        <p:spPr>
          <a:xfrm>
            <a:off x="879515" y="661922"/>
            <a:ext cx="6852780" cy="14554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solidFill>
                  <a:srgbClr val="4C74CC"/>
                </a:solidFill>
              </a:rPr>
              <a:t>화면설명</a:t>
            </a:r>
          </a:p>
        </p:txBody>
      </p:sp>
      <p:sp>
        <p:nvSpPr>
          <p:cNvPr id="13" name="부제목 2">
            <a:extLst>
              <a:ext uri="{FF2B5EF4-FFF2-40B4-BE49-F238E27FC236}">
                <a16:creationId xmlns:a16="http://schemas.microsoft.com/office/drawing/2014/main" id="{BAA354C9-F6B2-41FE-AA0C-11FA09F16C5A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77516"/>
          </a:xfrm>
          <a:prstGeom prst="rect">
            <a:avLst/>
          </a:prstGeom>
          <a:solidFill>
            <a:srgbClr val="4C74CC"/>
          </a:solidFill>
        </p:spPr>
        <p:txBody>
          <a:bodyPr vert="horz" lIns="72000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14353AB9-AB25-493A-A824-6B88F1C284D2}"/>
              </a:ext>
            </a:extLst>
          </p:cNvPr>
          <p:cNvSpPr/>
          <p:nvPr/>
        </p:nvSpPr>
        <p:spPr>
          <a:xfrm>
            <a:off x="235672" y="4197927"/>
            <a:ext cx="1423448" cy="61274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F6F2E9"/>
                </a:solidFill>
              </a:rPr>
              <a:t>회원수정</a:t>
            </a:r>
          </a:p>
        </p:txBody>
      </p:sp>
    </p:spTree>
    <p:extLst>
      <p:ext uri="{BB962C8B-B14F-4D97-AF65-F5344CB8AC3E}">
        <p14:creationId xmlns:p14="http://schemas.microsoft.com/office/powerpoint/2010/main" val="5646649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14353AB9-AB25-493A-A824-6B88F1C284D2}"/>
              </a:ext>
            </a:extLst>
          </p:cNvPr>
          <p:cNvSpPr/>
          <p:nvPr/>
        </p:nvSpPr>
        <p:spPr>
          <a:xfrm>
            <a:off x="283395" y="4199707"/>
            <a:ext cx="1423448" cy="61274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F6F2E9"/>
                </a:solidFill>
              </a:rPr>
              <a:t>회원탈퇴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6A6C1DF-0857-4DE9-883E-C0711DCE40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5325" y="1966244"/>
            <a:ext cx="5206318" cy="1300898"/>
          </a:xfrm>
          <a:prstGeom prst="rect">
            <a:avLst/>
          </a:prstGeom>
        </p:spPr>
      </p:pic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D967991E-9DD8-4651-85B1-65C7600AAEB6}"/>
              </a:ext>
            </a:extLst>
          </p:cNvPr>
          <p:cNvCxnSpPr>
            <a:cxnSpLocks/>
          </p:cNvCxnSpPr>
          <p:nvPr/>
        </p:nvCxnSpPr>
        <p:spPr>
          <a:xfrm>
            <a:off x="4582827" y="4052354"/>
            <a:ext cx="1634658" cy="1124914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09FAE996-89B1-4688-B519-652CC59A7DF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395" y="1988339"/>
            <a:ext cx="4119512" cy="2152385"/>
          </a:xfrm>
          <a:prstGeom prst="rect">
            <a:avLst/>
          </a:prstGeom>
          <a:ln w="38100">
            <a:solidFill>
              <a:srgbClr val="4C74CC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8C6F464-78FE-476F-B810-B3B42F9381F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3657" y="4335185"/>
            <a:ext cx="4084948" cy="2289478"/>
          </a:xfrm>
          <a:prstGeom prst="rect">
            <a:avLst/>
          </a:prstGeom>
          <a:ln w="38100">
            <a:solidFill>
              <a:srgbClr val="4C74CC"/>
            </a:solidFill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C210BFA-F6DC-4397-8446-D1F02EF61B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347" y="5492582"/>
            <a:ext cx="5206318" cy="1116583"/>
          </a:xfrm>
          <a:prstGeom prst="rect">
            <a:avLst/>
          </a:prstGeom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40E7F190-A8C7-4E0F-91CE-D30FA4FB7C6C}"/>
              </a:ext>
            </a:extLst>
          </p:cNvPr>
          <p:cNvSpPr/>
          <p:nvPr/>
        </p:nvSpPr>
        <p:spPr>
          <a:xfrm>
            <a:off x="6308847" y="4308440"/>
            <a:ext cx="1423448" cy="61274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rgbClr val="F6F2E9"/>
                </a:solidFill>
              </a:rPr>
              <a:t>회원탈퇴 완료</a:t>
            </a: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7E8F59F9-8746-4149-BF1A-BF0D8867E8EE}"/>
              </a:ext>
            </a:extLst>
          </p:cNvPr>
          <p:cNvSpPr txBox="1">
            <a:spLocks/>
          </p:cNvSpPr>
          <p:nvPr/>
        </p:nvSpPr>
        <p:spPr>
          <a:xfrm>
            <a:off x="879515" y="661922"/>
            <a:ext cx="6852780" cy="14554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solidFill>
                  <a:srgbClr val="4C74CC"/>
                </a:solidFill>
              </a:rPr>
              <a:t>화면설명</a:t>
            </a:r>
          </a:p>
        </p:txBody>
      </p:sp>
      <p:sp>
        <p:nvSpPr>
          <p:cNvPr id="12" name="부제목 2">
            <a:extLst>
              <a:ext uri="{FF2B5EF4-FFF2-40B4-BE49-F238E27FC236}">
                <a16:creationId xmlns:a16="http://schemas.microsoft.com/office/drawing/2014/main" id="{4BB10FBD-4987-4813-A68A-A5368C554611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77516"/>
          </a:xfrm>
          <a:prstGeom prst="rect">
            <a:avLst/>
          </a:prstGeom>
          <a:solidFill>
            <a:srgbClr val="4C74CC"/>
          </a:solidFill>
        </p:spPr>
        <p:txBody>
          <a:bodyPr vert="horz" lIns="72000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2018460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>
            <a:extLst>
              <a:ext uri="{FF2B5EF4-FFF2-40B4-BE49-F238E27FC236}">
                <a16:creationId xmlns:a16="http://schemas.microsoft.com/office/drawing/2014/main" id="{7E8F59F9-8746-4149-BF1A-BF0D8867E8EE}"/>
              </a:ext>
            </a:extLst>
          </p:cNvPr>
          <p:cNvSpPr txBox="1">
            <a:spLocks/>
          </p:cNvSpPr>
          <p:nvPr/>
        </p:nvSpPr>
        <p:spPr>
          <a:xfrm>
            <a:off x="879515" y="661922"/>
            <a:ext cx="6852780" cy="14554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solidFill>
                  <a:srgbClr val="4C74CC"/>
                </a:solidFill>
              </a:rPr>
              <a:t>프로젝트 시연</a:t>
            </a:r>
          </a:p>
        </p:txBody>
      </p:sp>
      <p:sp>
        <p:nvSpPr>
          <p:cNvPr id="12" name="부제목 2">
            <a:extLst>
              <a:ext uri="{FF2B5EF4-FFF2-40B4-BE49-F238E27FC236}">
                <a16:creationId xmlns:a16="http://schemas.microsoft.com/office/drawing/2014/main" id="{4BB10FBD-4987-4813-A68A-A5368C554611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77516"/>
          </a:xfrm>
          <a:prstGeom prst="rect">
            <a:avLst/>
          </a:prstGeom>
          <a:solidFill>
            <a:srgbClr val="4C74CC"/>
          </a:solidFill>
        </p:spPr>
        <p:txBody>
          <a:bodyPr vert="horz" lIns="72000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4" name="그래픽 3">
            <a:extLst>
              <a:ext uri="{FF2B5EF4-FFF2-40B4-BE49-F238E27FC236}">
                <a16:creationId xmlns:a16="http://schemas.microsoft.com/office/drawing/2014/main" id="{DEAD87F5-1834-49D5-A19C-2D05F2AEAD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38442" y="1680970"/>
            <a:ext cx="4515116" cy="4515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90505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D39F86E3-2157-4ADD-91F4-8B3C9CB635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0"/>
            <a:ext cx="12192000" cy="6858000"/>
          </a:xfrm>
          <a:solidFill>
            <a:srgbClr val="4C74CC"/>
          </a:solidFill>
        </p:spPr>
        <p:txBody>
          <a:bodyPr lIns="720000" anchor="ctr">
            <a:normAutofit/>
          </a:bodyPr>
          <a:lstStyle/>
          <a:p>
            <a:pPr algn="l"/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230C62D-DFF7-465F-9290-1133CFD2AE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9515" y="661922"/>
            <a:ext cx="5056064" cy="1455489"/>
          </a:xfrm>
        </p:spPr>
        <p:txBody>
          <a:bodyPr anchor="ctr">
            <a:noAutofit/>
          </a:bodyPr>
          <a:lstStyle/>
          <a:p>
            <a:pPr algn="l"/>
            <a:r>
              <a:rPr lang="ko-KR" altLang="en-US" b="1" dirty="0">
                <a:solidFill>
                  <a:srgbClr val="F6F2E9"/>
                </a:solidFill>
              </a:rPr>
              <a:t>질의응답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00072F7-361F-44E1-9447-8B5CEA4FD2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3993" y="1887278"/>
            <a:ext cx="3664013" cy="3664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3538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D39F86E3-2157-4ADD-91F4-8B3C9CB635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0"/>
            <a:ext cx="12192000" cy="6858000"/>
          </a:xfrm>
          <a:solidFill>
            <a:srgbClr val="4C74CC"/>
          </a:solidFill>
        </p:spPr>
        <p:txBody>
          <a:bodyPr lIns="720000" anchor="ctr">
            <a:normAutofit/>
          </a:bodyPr>
          <a:lstStyle/>
          <a:p>
            <a:pPr algn="l"/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230C62D-DFF7-465F-9290-1133CFD2AE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9515" y="661922"/>
            <a:ext cx="6852780" cy="1455489"/>
          </a:xfrm>
        </p:spPr>
        <p:txBody>
          <a:bodyPr anchor="ctr">
            <a:noAutofit/>
          </a:bodyPr>
          <a:lstStyle/>
          <a:p>
            <a:pPr algn="l"/>
            <a:r>
              <a:rPr lang="ko-KR" altLang="en-US" b="1" dirty="0">
                <a:solidFill>
                  <a:srgbClr val="F6F2E9"/>
                </a:solidFill>
              </a:rPr>
              <a:t>프로젝트 기획의도</a:t>
            </a: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CC0EB0F7-08A0-4F9C-B12F-0237A9A72E18}"/>
              </a:ext>
            </a:extLst>
          </p:cNvPr>
          <p:cNvSpPr txBox="1">
            <a:spLocks/>
          </p:cNvSpPr>
          <p:nvPr/>
        </p:nvSpPr>
        <p:spPr>
          <a:xfrm>
            <a:off x="3063892" y="2732949"/>
            <a:ext cx="6724443" cy="10079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800" b="1" dirty="0">
                <a:solidFill>
                  <a:srgbClr val="F6F2E9"/>
                </a:solidFill>
              </a:rPr>
              <a:t>1. </a:t>
            </a:r>
            <a:r>
              <a:rPr lang="ko-KR" altLang="en-US" sz="4800" b="1" dirty="0">
                <a:solidFill>
                  <a:srgbClr val="F6F2E9"/>
                </a:solidFill>
              </a:rPr>
              <a:t>기획의도</a:t>
            </a: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9A43514B-F45F-48FB-A774-EC7B1789A008}"/>
              </a:ext>
            </a:extLst>
          </p:cNvPr>
          <p:cNvSpPr txBox="1">
            <a:spLocks/>
          </p:cNvSpPr>
          <p:nvPr/>
        </p:nvSpPr>
        <p:spPr>
          <a:xfrm>
            <a:off x="3063892" y="4510992"/>
            <a:ext cx="6724443" cy="10079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800" b="1" dirty="0">
                <a:solidFill>
                  <a:srgbClr val="F6F2E9"/>
                </a:solidFill>
              </a:rPr>
              <a:t>2. </a:t>
            </a:r>
            <a:r>
              <a:rPr lang="ko-KR" altLang="en-US" sz="4800" b="1" dirty="0">
                <a:solidFill>
                  <a:srgbClr val="F6F2E9"/>
                </a:solidFill>
              </a:rPr>
              <a:t>서비스 개요</a:t>
            </a:r>
          </a:p>
        </p:txBody>
      </p:sp>
    </p:spTree>
    <p:extLst>
      <p:ext uri="{BB962C8B-B14F-4D97-AF65-F5344CB8AC3E}">
        <p14:creationId xmlns:p14="http://schemas.microsoft.com/office/powerpoint/2010/main" val="203112771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D39F86E3-2157-4ADD-91F4-8B3C9CB635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0"/>
            <a:ext cx="12192000" cy="6858000"/>
          </a:xfrm>
          <a:solidFill>
            <a:srgbClr val="4C74CC"/>
          </a:solidFill>
        </p:spPr>
        <p:txBody>
          <a:bodyPr lIns="720000" anchor="ctr">
            <a:normAutofit/>
          </a:bodyPr>
          <a:lstStyle/>
          <a:p>
            <a:pPr algn="l"/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230C62D-DFF7-465F-9290-1133CFD2AE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67968" y="2701255"/>
            <a:ext cx="5056064" cy="1455489"/>
          </a:xfrm>
        </p:spPr>
        <p:txBody>
          <a:bodyPr anchor="ctr">
            <a:noAutofit/>
          </a:bodyPr>
          <a:lstStyle/>
          <a:p>
            <a:r>
              <a:rPr lang="ko-KR" altLang="en-US" b="1" dirty="0">
                <a:solidFill>
                  <a:srgbClr val="F6F2E9"/>
                </a:solidFill>
              </a:rPr>
              <a:t>감사합니다</a:t>
            </a:r>
            <a:r>
              <a:rPr lang="en-US" altLang="ko-KR" b="1" dirty="0">
                <a:solidFill>
                  <a:srgbClr val="F6F2E9"/>
                </a:solidFill>
              </a:rPr>
              <a:t>.</a:t>
            </a:r>
            <a:endParaRPr lang="ko-KR" altLang="en-US" b="1" dirty="0">
              <a:solidFill>
                <a:srgbClr val="F6F2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556128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30C62D-DFF7-465F-9290-1133CFD2AE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7229" y="882460"/>
            <a:ext cx="5841682" cy="1975803"/>
          </a:xfrm>
        </p:spPr>
        <p:txBody>
          <a:bodyPr anchor="ctr">
            <a:normAutofit/>
          </a:bodyPr>
          <a:lstStyle/>
          <a:p>
            <a:pPr algn="l"/>
            <a:r>
              <a:rPr lang="ko-KR" altLang="en-US" sz="4800" b="1" dirty="0">
                <a:solidFill>
                  <a:srgbClr val="4C74CC"/>
                </a:solidFill>
              </a:rPr>
              <a:t>미니 팀 프로젝트</a:t>
            </a:r>
            <a:r>
              <a:rPr lang="en-US" altLang="ko-KR" sz="4800" b="1" dirty="0">
                <a:solidFill>
                  <a:srgbClr val="4C74CC"/>
                </a:solidFill>
              </a:rPr>
              <a:t>3</a:t>
            </a:r>
            <a:br>
              <a:rPr lang="en-US" altLang="ko-KR" sz="4800" b="1" dirty="0">
                <a:solidFill>
                  <a:srgbClr val="4C74CC"/>
                </a:solidFill>
              </a:rPr>
            </a:br>
            <a:r>
              <a:rPr lang="ko-KR" altLang="en-US" sz="4800" b="1" dirty="0">
                <a:solidFill>
                  <a:srgbClr val="4C74CC"/>
                </a:solidFill>
              </a:rPr>
              <a:t>포트폴리오</a:t>
            </a: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604C6A96-BD79-44F4-8980-8BA79AEDCF3A}"/>
              </a:ext>
            </a:extLst>
          </p:cNvPr>
          <p:cNvSpPr txBox="1">
            <a:spLocks/>
          </p:cNvSpPr>
          <p:nvPr/>
        </p:nvSpPr>
        <p:spPr>
          <a:xfrm>
            <a:off x="2326105" y="2883256"/>
            <a:ext cx="7539789" cy="211817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>
                <a:solidFill>
                  <a:srgbClr val="4C74CC"/>
                </a:solidFill>
              </a:rPr>
              <a:t>School</a:t>
            </a:r>
          </a:p>
          <a:p>
            <a:r>
              <a:rPr lang="ko-KR" altLang="en-US" b="1" dirty="0">
                <a:solidFill>
                  <a:srgbClr val="4C74CC"/>
                </a:solidFill>
              </a:rPr>
              <a:t>학생 관리 프로그램</a:t>
            </a:r>
          </a:p>
        </p:txBody>
      </p:sp>
      <p:sp>
        <p:nvSpPr>
          <p:cNvPr id="6" name="부제목 2">
            <a:extLst>
              <a:ext uri="{FF2B5EF4-FFF2-40B4-BE49-F238E27FC236}">
                <a16:creationId xmlns:a16="http://schemas.microsoft.com/office/drawing/2014/main" id="{3C5367CA-9E6D-4DBF-8EE9-363DD280BAC9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77516"/>
          </a:xfrm>
          <a:prstGeom prst="rect">
            <a:avLst/>
          </a:prstGeom>
          <a:solidFill>
            <a:srgbClr val="4C74CC"/>
          </a:solidFill>
        </p:spPr>
        <p:txBody>
          <a:bodyPr vert="horz" lIns="720000" tIns="45720" rIns="91440" bIns="45720" rtlCol="0" anchor="ctr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2000">
                <a:solidFill>
                  <a:schemeClr val="bg1"/>
                </a:solidFill>
              </a:rPr>
              <a:t> </a:t>
            </a:r>
            <a:endParaRPr lang="en-US" altLang="ko-KR" sz="2000" dirty="0">
              <a:solidFill>
                <a:schemeClr val="bg1"/>
              </a:solidFill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218BC37B-68C9-4E6B-BA45-290371EAB3AA}"/>
              </a:ext>
            </a:extLst>
          </p:cNvPr>
          <p:cNvSpPr txBox="1">
            <a:spLocks/>
          </p:cNvSpPr>
          <p:nvPr/>
        </p:nvSpPr>
        <p:spPr>
          <a:xfrm>
            <a:off x="3151414" y="5519057"/>
            <a:ext cx="8453356" cy="9306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altLang="ko-KR" sz="2800" b="1" dirty="0">
                <a:solidFill>
                  <a:srgbClr val="4C74CC"/>
                </a:solidFill>
              </a:rPr>
              <a:t>5</a:t>
            </a:r>
            <a:r>
              <a:rPr lang="ko-KR" altLang="en-US" sz="2800" b="1" dirty="0">
                <a:solidFill>
                  <a:srgbClr val="4C74CC"/>
                </a:solidFill>
              </a:rPr>
              <a:t>조 추승보 </a:t>
            </a:r>
            <a:r>
              <a:rPr lang="en-US" altLang="ko-KR" sz="2800" b="1" dirty="0">
                <a:solidFill>
                  <a:srgbClr val="4C74CC"/>
                </a:solidFill>
              </a:rPr>
              <a:t>|</a:t>
            </a:r>
            <a:r>
              <a:rPr lang="ko-KR" altLang="en-US" sz="2800" b="1" dirty="0">
                <a:solidFill>
                  <a:srgbClr val="4C74CC"/>
                </a:solidFill>
              </a:rPr>
              <a:t> 김의겸 </a:t>
            </a:r>
            <a:r>
              <a:rPr lang="en-US" altLang="ko-KR" sz="2800" b="1" dirty="0">
                <a:solidFill>
                  <a:srgbClr val="4C74CC"/>
                </a:solidFill>
              </a:rPr>
              <a:t>| </a:t>
            </a:r>
            <a:r>
              <a:rPr lang="ko-KR" altLang="en-US" sz="2800" b="1" dirty="0">
                <a:solidFill>
                  <a:srgbClr val="4C74CC"/>
                </a:solidFill>
              </a:rPr>
              <a:t>이영진 </a:t>
            </a:r>
            <a:r>
              <a:rPr lang="en-US" altLang="ko-KR" sz="2800" b="1" dirty="0">
                <a:solidFill>
                  <a:srgbClr val="4C74CC"/>
                </a:solidFill>
              </a:rPr>
              <a:t>| </a:t>
            </a:r>
            <a:r>
              <a:rPr lang="ko-KR" altLang="en-US" sz="2800" b="1" dirty="0">
                <a:solidFill>
                  <a:srgbClr val="4C74CC"/>
                </a:solidFill>
              </a:rPr>
              <a:t>오동수</a:t>
            </a:r>
          </a:p>
        </p:txBody>
      </p:sp>
    </p:spTree>
    <p:extLst>
      <p:ext uri="{BB962C8B-B14F-4D97-AF65-F5344CB8AC3E}">
        <p14:creationId xmlns:p14="http://schemas.microsoft.com/office/powerpoint/2010/main" val="372464165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D39F86E3-2157-4ADD-91F4-8B3C9CB635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0"/>
            <a:ext cx="12192000" cy="577516"/>
          </a:xfrm>
          <a:solidFill>
            <a:srgbClr val="4C74CC"/>
          </a:solidFill>
        </p:spPr>
        <p:txBody>
          <a:bodyPr lIns="720000" anchor="ctr">
            <a:normAutofit/>
          </a:bodyPr>
          <a:lstStyle/>
          <a:p>
            <a:pPr algn="l"/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90CB8D51-B1A9-41FE-B6EE-7B88070BD7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9515" y="661922"/>
            <a:ext cx="5056064" cy="1455489"/>
          </a:xfrm>
        </p:spPr>
        <p:txBody>
          <a:bodyPr anchor="ctr">
            <a:noAutofit/>
          </a:bodyPr>
          <a:lstStyle/>
          <a:p>
            <a:pPr algn="l"/>
            <a:r>
              <a:rPr lang="ko-KR" altLang="en-US" b="1" dirty="0">
                <a:solidFill>
                  <a:srgbClr val="4C74CC"/>
                </a:solidFill>
              </a:rPr>
              <a:t>목차</a:t>
            </a: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B1D32551-985D-4FE9-9F07-8647F270EC7E}"/>
              </a:ext>
            </a:extLst>
          </p:cNvPr>
          <p:cNvSpPr txBox="1">
            <a:spLocks/>
          </p:cNvSpPr>
          <p:nvPr/>
        </p:nvSpPr>
        <p:spPr>
          <a:xfrm>
            <a:off x="3315562" y="1799419"/>
            <a:ext cx="6724443" cy="10079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800" b="1" dirty="0">
                <a:solidFill>
                  <a:srgbClr val="4C74CC"/>
                </a:solidFill>
              </a:rPr>
              <a:t>1. </a:t>
            </a:r>
            <a:r>
              <a:rPr lang="ko-KR" altLang="en-US" sz="4800" b="1" dirty="0">
                <a:solidFill>
                  <a:srgbClr val="4C74CC"/>
                </a:solidFill>
              </a:rPr>
              <a:t>프로젝트 기획의도</a:t>
            </a: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3C7D4120-B0EF-4F4C-9E6E-D609385490AD}"/>
              </a:ext>
            </a:extLst>
          </p:cNvPr>
          <p:cNvSpPr txBox="1">
            <a:spLocks/>
          </p:cNvSpPr>
          <p:nvPr/>
        </p:nvSpPr>
        <p:spPr>
          <a:xfrm>
            <a:off x="3315562" y="3042682"/>
            <a:ext cx="6724443" cy="10079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800" b="1" dirty="0">
                <a:solidFill>
                  <a:srgbClr val="4C74CC"/>
                </a:solidFill>
              </a:rPr>
              <a:t>2. </a:t>
            </a:r>
            <a:r>
              <a:rPr lang="ko-KR" altLang="en-US" sz="4800" b="1" dirty="0">
                <a:solidFill>
                  <a:srgbClr val="4C74CC"/>
                </a:solidFill>
              </a:rPr>
              <a:t>프로젝트 개요</a:t>
            </a: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DFF8DB16-1D30-40BE-9CAF-C35A66A8FD16}"/>
              </a:ext>
            </a:extLst>
          </p:cNvPr>
          <p:cNvSpPr txBox="1">
            <a:spLocks/>
          </p:cNvSpPr>
          <p:nvPr/>
        </p:nvSpPr>
        <p:spPr>
          <a:xfrm>
            <a:off x="3315562" y="4285945"/>
            <a:ext cx="6724443" cy="10079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800" b="1" dirty="0">
                <a:solidFill>
                  <a:srgbClr val="4C74CC"/>
                </a:solidFill>
              </a:rPr>
              <a:t>3. </a:t>
            </a:r>
            <a:r>
              <a:rPr lang="ko-KR" altLang="en-US" sz="4800" b="1" dirty="0">
                <a:solidFill>
                  <a:srgbClr val="4C74CC"/>
                </a:solidFill>
              </a:rPr>
              <a:t>프로젝트 화면설명</a:t>
            </a: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ABE4AC2E-15E1-4413-99FE-C9BD1AFDFA2B}"/>
              </a:ext>
            </a:extLst>
          </p:cNvPr>
          <p:cNvSpPr txBox="1">
            <a:spLocks/>
          </p:cNvSpPr>
          <p:nvPr/>
        </p:nvSpPr>
        <p:spPr>
          <a:xfrm>
            <a:off x="3315562" y="5529208"/>
            <a:ext cx="6724443" cy="10079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800" b="1" dirty="0">
                <a:solidFill>
                  <a:srgbClr val="4C74CC"/>
                </a:solidFill>
              </a:rPr>
              <a:t>4. </a:t>
            </a:r>
            <a:r>
              <a:rPr lang="ko-KR" altLang="en-US" sz="4800" b="1" dirty="0">
                <a:solidFill>
                  <a:srgbClr val="4C74CC"/>
                </a:solidFill>
              </a:rPr>
              <a:t>질의응답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F8D84B1C-D59B-4E19-90C8-E60B3A0763F3}"/>
              </a:ext>
            </a:extLst>
          </p:cNvPr>
          <p:cNvCxnSpPr>
            <a:cxnSpLocks/>
          </p:cNvCxnSpPr>
          <p:nvPr/>
        </p:nvCxnSpPr>
        <p:spPr>
          <a:xfrm>
            <a:off x="2877839" y="947956"/>
            <a:ext cx="0" cy="5351244"/>
          </a:xfrm>
          <a:prstGeom prst="line">
            <a:avLst/>
          </a:prstGeom>
          <a:ln w="38100">
            <a:solidFill>
              <a:srgbClr val="4C74CC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441762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D39F86E3-2157-4ADD-91F4-8B3C9CB635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0"/>
            <a:ext cx="12192000" cy="6858000"/>
          </a:xfrm>
          <a:solidFill>
            <a:srgbClr val="4C74CC"/>
          </a:solidFill>
        </p:spPr>
        <p:txBody>
          <a:bodyPr lIns="720000" anchor="ctr">
            <a:normAutofit/>
          </a:bodyPr>
          <a:lstStyle/>
          <a:p>
            <a:pPr algn="l"/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230C62D-DFF7-465F-9290-1133CFD2AE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9515" y="661922"/>
            <a:ext cx="6852780" cy="1455489"/>
          </a:xfrm>
        </p:spPr>
        <p:txBody>
          <a:bodyPr anchor="ctr">
            <a:noAutofit/>
          </a:bodyPr>
          <a:lstStyle/>
          <a:p>
            <a:pPr algn="l"/>
            <a:r>
              <a:rPr lang="ko-KR" altLang="en-US" b="1" dirty="0">
                <a:solidFill>
                  <a:srgbClr val="F6F2E9"/>
                </a:solidFill>
              </a:rPr>
              <a:t>프로젝트 기획의도</a:t>
            </a: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CC0EB0F7-08A0-4F9C-B12F-0237A9A72E18}"/>
              </a:ext>
            </a:extLst>
          </p:cNvPr>
          <p:cNvSpPr txBox="1">
            <a:spLocks/>
          </p:cNvSpPr>
          <p:nvPr/>
        </p:nvSpPr>
        <p:spPr>
          <a:xfrm>
            <a:off x="3063892" y="2027101"/>
            <a:ext cx="6724443" cy="10079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800" b="1" dirty="0">
                <a:solidFill>
                  <a:srgbClr val="F6F2E9"/>
                </a:solidFill>
              </a:rPr>
              <a:t>1. </a:t>
            </a:r>
            <a:r>
              <a:rPr lang="ko-KR" altLang="en-US" sz="4800" b="1" dirty="0">
                <a:solidFill>
                  <a:srgbClr val="F6F2E9"/>
                </a:solidFill>
              </a:rPr>
              <a:t>기획의도</a:t>
            </a: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9A43514B-F45F-48FB-A774-EC7B1789A008}"/>
              </a:ext>
            </a:extLst>
          </p:cNvPr>
          <p:cNvSpPr txBox="1">
            <a:spLocks/>
          </p:cNvSpPr>
          <p:nvPr/>
        </p:nvSpPr>
        <p:spPr>
          <a:xfrm>
            <a:off x="3063892" y="3227632"/>
            <a:ext cx="6724443" cy="10079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800" b="1" dirty="0">
                <a:solidFill>
                  <a:srgbClr val="F6F2E9"/>
                </a:solidFill>
              </a:rPr>
              <a:t>2. </a:t>
            </a:r>
            <a:r>
              <a:rPr lang="ko-KR" altLang="en-US" sz="4800" b="1" dirty="0">
                <a:solidFill>
                  <a:srgbClr val="F6F2E9"/>
                </a:solidFill>
              </a:rPr>
              <a:t>서비스 개요</a:t>
            </a: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31AFDC46-C5A5-41CB-B4CE-FCA49E5CF24B}"/>
              </a:ext>
            </a:extLst>
          </p:cNvPr>
          <p:cNvSpPr txBox="1">
            <a:spLocks/>
          </p:cNvSpPr>
          <p:nvPr/>
        </p:nvSpPr>
        <p:spPr>
          <a:xfrm>
            <a:off x="3063892" y="4427305"/>
            <a:ext cx="6724443" cy="10079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800" b="1" dirty="0">
                <a:solidFill>
                  <a:srgbClr val="F6F2E9"/>
                </a:solidFill>
              </a:rPr>
              <a:t>3. </a:t>
            </a:r>
            <a:r>
              <a:rPr lang="ko-KR" altLang="en-US" sz="4800" b="1" dirty="0">
                <a:solidFill>
                  <a:srgbClr val="F6F2E9"/>
                </a:solidFill>
              </a:rPr>
              <a:t>화면설계</a:t>
            </a: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FA49FB71-FF58-490F-9136-2CC0A3918A9F}"/>
              </a:ext>
            </a:extLst>
          </p:cNvPr>
          <p:cNvSpPr txBox="1">
            <a:spLocks/>
          </p:cNvSpPr>
          <p:nvPr/>
        </p:nvSpPr>
        <p:spPr>
          <a:xfrm>
            <a:off x="3063891" y="5626978"/>
            <a:ext cx="6724443" cy="10079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800" b="1" dirty="0">
                <a:solidFill>
                  <a:srgbClr val="F6F2E9"/>
                </a:solidFill>
              </a:rPr>
              <a:t>4. </a:t>
            </a:r>
            <a:r>
              <a:rPr lang="ko-KR" altLang="en-US" sz="4800" b="1" dirty="0">
                <a:solidFill>
                  <a:srgbClr val="F6F2E9"/>
                </a:solidFill>
              </a:rPr>
              <a:t>요구사항 정의</a:t>
            </a:r>
          </a:p>
        </p:txBody>
      </p:sp>
    </p:spTree>
    <p:extLst>
      <p:ext uri="{BB962C8B-B14F-4D97-AF65-F5344CB8AC3E}">
        <p14:creationId xmlns:p14="http://schemas.microsoft.com/office/powerpoint/2010/main" val="84481859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부제목 2">
            <a:extLst>
              <a:ext uri="{FF2B5EF4-FFF2-40B4-BE49-F238E27FC236}">
                <a16:creationId xmlns:a16="http://schemas.microsoft.com/office/drawing/2014/main" id="{50650A82-3AE6-40C4-895B-BFC97EB34E0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77516"/>
          </a:xfrm>
          <a:prstGeom prst="rect">
            <a:avLst/>
          </a:prstGeom>
          <a:solidFill>
            <a:srgbClr val="4C74CC"/>
          </a:solidFill>
        </p:spPr>
        <p:txBody>
          <a:bodyPr vert="horz" lIns="72000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17223EE5-E17A-48C3-94E0-531F3B7CCF52}"/>
              </a:ext>
            </a:extLst>
          </p:cNvPr>
          <p:cNvSpPr txBox="1">
            <a:spLocks/>
          </p:cNvSpPr>
          <p:nvPr/>
        </p:nvSpPr>
        <p:spPr>
          <a:xfrm>
            <a:off x="879515" y="661922"/>
            <a:ext cx="6852780" cy="14554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solidFill>
                  <a:srgbClr val="4C74CC"/>
                </a:solidFill>
              </a:rPr>
              <a:t>기획의도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2F4F61CB-4FED-4804-AA92-23A1362A7BBA}"/>
              </a:ext>
            </a:extLst>
          </p:cNvPr>
          <p:cNvSpPr txBox="1">
            <a:spLocks/>
          </p:cNvSpPr>
          <p:nvPr/>
        </p:nvSpPr>
        <p:spPr>
          <a:xfrm>
            <a:off x="1122947" y="2117411"/>
            <a:ext cx="9785685" cy="3401073"/>
          </a:xfrm>
          <a:prstGeom prst="rect">
            <a:avLst/>
          </a:prstGeom>
          <a:ln w="38100">
            <a:solidFill>
              <a:srgbClr val="4C74CC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solidFill>
                  <a:srgbClr val="4C74CC"/>
                </a:solidFill>
              </a:rPr>
              <a:t>사용자인 선생님이 </a:t>
            </a:r>
            <a:endParaRPr lang="en-US" altLang="ko-KR" b="1" dirty="0">
              <a:solidFill>
                <a:srgbClr val="4C74CC"/>
              </a:solidFill>
            </a:endParaRPr>
          </a:p>
          <a:p>
            <a:r>
              <a:rPr lang="ko-KR" altLang="en-US" b="1" dirty="0">
                <a:solidFill>
                  <a:srgbClr val="4C74CC"/>
                </a:solidFill>
              </a:rPr>
              <a:t>학생관리 시스템을 </a:t>
            </a:r>
            <a:endParaRPr lang="en-US" altLang="ko-KR" b="1" dirty="0">
              <a:solidFill>
                <a:srgbClr val="4C74CC"/>
              </a:solidFill>
            </a:endParaRPr>
          </a:p>
          <a:p>
            <a:r>
              <a:rPr lang="ko-KR" altLang="en-US" b="1" dirty="0">
                <a:solidFill>
                  <a:srgbClr val="4C74CC"/>
                </a:solidFill>
              </a:rPr>
              <a:t>사용할 수 있도록 구현</a:t>
            </a:r>
          </a:p>
        </p:txBody>
      </p:sp>
    </p:spTree>
    <p:extLst>
      <p:ext uri="{BB962C8B-B14F-4D97-AF65-F5344CB8AC3E}">
        <p14:creationId xmlns:p14="http://schemas.microsoft.com/office/powerpoint/2010/main" val="302181467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부제목 2">
            <a:extLst>
              <a:ext uri="{FF2B5EF4-FFF2-40B4-BE49-F238E27FC236}">
                <a16:creationId xmlns:a16="http://schemas.microsoft.com/office/drawing/2014/main" id="{50650A82-3AE6-40C4-895B-BFC97EB34E0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77516"/>
          </a:xfrm>
          <a:prstGeom prst="rect">
            <a:avLst/>
          </a:prstGeom>
          <a:solidFill>
            <a:srgbClr val="4C74CC"/>
          </a:solidFill>
        </p:spPr>
        <p:txBody>
          <a:bodyPr vert="horz" lIns="72000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17223EE5-E17A-48C3-94E0-531F3B7CCF52}"/>
              </a:ext>
            </a:extLst>
          </p:cNvPr>
          <p:cNvSpPr txBox="1">
            <a:spLocks/>
          </p:cNvSpPr>
          <p:nvPr/>
        </p:nvSpPr>
        <p:spPr>
          <a:xfrm>
            <a:off x="879515" y="661922"/>
            <a:ext cx="6852780" cy="14554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solidFill>
                  <a:srgbClr val="4C74CC"/>
                </a:solidFill>
              </a:rPr>
              <a:t>서비스 개요 </a:t>
            </a:r>
            <a:r>
              <a:rPr lang="en-US" altLang="ko-KR" b="1" dirty="0">
                <a:solidFill>
                  <a:srgbClr val="4C74CC"/>
                </a:solidFill>
              </a:rPr>
              <a:t>– </a:t>
            </a:r>
            <a:r>
              <a:rPr lang="ko-KR" altLang="en-US" b="1" dirty="0">
                <a:solidFill>
                  <a:srgbClr val="4C74CC"/>
                </a:solidFill>
              </a:rPr>
              <a:t>사용자</a:t>
            </a:r>
          </a:p>
        </p:txBody>
      </p:sp>
      <p:pic>
        <p:nvPicPr>
          <p:cNvPr id="5" name="내용 개체 틀 2">
            <a:extLst>
              <a:ext uri="{FF2B5EF4-FFF2-40B4-BE49-F238E27FC236}">
                <a16:creationId xmlns:a16="http://schemas.microsoft.com/office/drawing/2014/main" id="{CD78BA88-0556-41ED-8BE3-7AB3D26585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80182" y="2038847"/>
            <a:ext cx="8349967" cy="4402710"/>
          </a:xfrm>
          <a:prstGeom prst="rect">
            <a:avLst/>
          </a:prstGeom>
          <a:solidFill>
            <a:srgbClr val="F6F2E9"/>
          </a:solidFill>
          <a:ln w="38100">
            <a:solidFill>
              <a:srgbClr val="4C74CC"/>
            </a:solidFill>
          </a:ln>
        </p:spPr>
      </p:pic>
    </p:spTree>
    <p:extLst>
      <p:ext uri="{BB962C8B-B14F-4D97-AF65-F5344CB8AC3E}">
        <p14:creationId xmlns:p14="http://schemas.microsoft.com/office/powerpoint/2010/main" val="320134102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부제목 2">
            <a:extLst>
              <a:ext uri="{FF2B5EF4-FFF2-40B4-BE49-F238E27FC236}">
                <a16:creationId xmlns:a16="http://schemas.microsoft.com/office/drawing/2014/main" id="{50650A82-3AE6-40C4-895B-BFC97EB34E0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77516"/>
          </a:xfrm>
          <a:prstGeom prst="rect">
            <a:avLst/>
          </a:prstGeom>
          <a:solidFill>
            <a:srgbClr val="4C74CC"/>
          </a:solidFill>
        </p:spPr>
        <p:txBody>
          <a:bodyPr vert="horz" lIns="72000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17223EE5-E17A-48C3-94E0-531F3B7CCF52}"/>
              </a:ext>
            </a:extLst>
          </p:cNvPr>
          <p:cNvSpPr txBox="1">
            <a:spLocks/>
          </p:cNvSpPr>
          <p:nvPr/>
        </p:nvSpPr>
        <p:spPr>
          <a:xfrm>
            <a:off x="879515" y="661922"/>
            <a:ext cx="6852780" cy="14554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solidFill>
                  <a:srgbClr val="4C74CC"/>
                </a:solidFill>
              </a:rPr>
              <a:t>서비스 개요 </a:t>
            </a:r>
            <a:r>
              <a:rPr lang="en-US" altLang="ko-KR" b="1" dirty="0">
                <a:solidFill>
                  <a:srgbClr val="4C74CC"/>
                </a:solidFill>
              </a:rPr>
              <a:t>– </a:t>
            </a:r>
            <a:r>
              <a:rPr lang="ko-KR" altLang="en-US" b="1" dirty="0">
                <a:solidFill>
                  <a:srgbClr val="4C74CC"/>
                </a:solidFill>
              </a:rPr>
              <a:t>관리자</a:t>
            </a:r>
          </a:p>
        </p:txBody>
      </p:sp>
      <p:pic>
        <p:nvPicPr>
          <p:cNvPr id="5" name="내용 개체 틀 2">
            <a:extLst>
              <a:ext uri="{FF2B5EF4-FFF2-40B4-BE49-F238E27FC236}">
                <a16:creationId xmlns:a16="http://schemas.microsoft.com/office/drawing/2014/main" id="{CD78BA88-0556-41ED-8BE3-7AB3D26585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80182" y="2038847"/>
            <a:ext cx="8349967" cy="4402710"/>
          </a:xfrm>
          <a:prstGeom prst="rect">
            <a:avLst/>
          </a:prstGeom>
          <a:solidFill>
            <a:srgbClr val="F6F2E9"/>
          </a:solidFill>
          <a:ln w="38100">
            <a:solidFill>
              <a:srgbClr val="4C74CC"/>
            </a:solidFill>
          </a:ln>
        </p:spPr>
      </p:pic>
    </p:spTree>
    <p:extLst>
      <p:ext uri="{BB962C8B-B14F-4D97-AF65-F5344CB8AC3E}">
        <p14:creationId xmlns:p14="http://schemas.microsoft.com/office/powerpoint/2010/main" val="176015381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부제목 2">
            <a:extLst>
              <a:ext uri="{FF2B5EF4-FFF2-40B4-BE49-F238E27FC236}">
                <a16:creationId xmlns:a16="http://schemas.microsoft.com/office/drawing/2014/main" id="{50650A82-3AE6-40C4-895B-BFC97EB34E0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77516"/>
          </a:xfrm>
          <a:prstGeom prst="rect">
            <a:avLst/>
          </a:prstGeom>
          <a:solidFill>
            <a:srgbClr val="4C74CC"/>
          </a:solidFill>
        </p:spPr>
        <p:txBody>
          <a:bodyPr vert="horz" lIns="72000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17223EE5-E17A-48C3-94E0-531F3B7CCF52}"/>
              </a:ext>
            </a:extLst>
          </p:cNvPr>
          <p:cNvSpPr txBox="1">
            <a:spLocks/>
          </p:cNvSpPr>
          <p:nvPr/>
        </p:nvSpPr>
        <p:spPr>
          <a:xfrm>
            <a:off x="879515" y="661922"/>
            <a:ext cx="6852780" cy="14554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solidFill>
                  <a:srgbClr val="4C74CC"/>
                </a:solidFill>
              </a:rPr>
              <a:t>화면설계</a:t>
            </a:r>
          </a:p>
        </p:txBody>
      </p:sp>
      <p:pic>
        <p:nvPicPr>
          <p:cNvPr id="5" name="내용 개체 틀 2">
            <a:extLst>
              <a:ext uri="{FF2B5EF4-FFF2-40B4-BE49-F238E27FC236}">
                <a16:creationId xmlns:a16="http://schemas.microsoft.com/office/drawing/2014/main" id="{CD78BA88-0556-41ED-8BE3-7AB3D26585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7885" y="2311085"/>
            <a:ext cx="4526010" cy="3368194"/>
          </a:xfrm>
          <a:prstGeom prst="rect">
            <a:avLst/>
          </a:prstGeom>
          <a:solidFill>
            <a:srgbClr val="F6F2E9"/>
          </a:solidFill>
          <a:ln w="38100">
            <a:solidFill>
              <a:srgbClr val="4C74CC"/>
            </a:solidFill>
          </a:ln>
        </p:spPr>
      </p:pic>
      <p:pic>
        <p:nvPicPr>
          <p:cNvPr id="6" name="내용 개체 틀 2">
            <a:extLst>
              <a:ext uri="{FF2B5EF4-FFF2-40B4-BE49-F238E27FC236}">
                <a16:creationId xmlns:a16="http://schemas.microsoft.com/office/drawing/2014/main" id="{6BA2566F-33E2-4BF1-98D9-981FBD83AF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55277" y="2294021"/>
            <a:ext cx="5375953" cy="3373146"/>
          </a:xfrm>
          <a:prstGeom prst="rect">
            <a:avLst/>
          </a:prstGeom>
          <a:solidFill>
            <a:srgbClr val="F6F2E9"/>
          </a:solidFill>
          <a:ln w="38100">
            <a:solidFill>
              <a:srgbClr val="4C74CC"/>
            </a:solidFill>
          </a:ln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C8ECD0E5-3FD4-489E-ADB9-B0707465962C}"/>
              </a:ext>
            </a:extLst>
          </p:cNvPr>
          <p:cNvSpPr txBox="1">
            <a:spLocks/>
          </p:cNvSpPr>
          <p:nvPr/>
        </p:nvSpPr>
        <p:spPr>
          <a:xfrm>
            <a:off x="1906917" y="5795503"/>
            <a:ext cx="2247946" cy="8011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3200" b="1" dirty="0">
                <a:solidFill>
                  <a:srgbClr val="4C74CC"/>
                </a:solidFill>
              </a:rPr>
              <a:t>로그인</a:t>
            </a: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E05FD4AB-3ACB-46B2-93CB-A17799CE0C24}"/>
              </a:ext>
            </a:extLst>
          </p:cNvPr>
          <p:cNvSpPr txBox="1">
            <a:spLocks/>
          </p:cNvSpPr>
          <p:nvPr/>
        </p:nvSpPr>
        <p:spPr>
          <a:xfrm>
            <a:off x="7619280" y="5795503"/>
            <a:ext cx="2247946" cy="8011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3200" b="1" dirty="0">
                <a:solidFill>
                  <a:srgbClr val="4C74CC"/>
                </a:solidFill>
              </a:rPr>
              <a:t>메인화면</a:t>
            </a:r>
          </a:p>
        </p:txBody>
      </p:sp>
    </p:spTree>
    <p:extLst>
      <p:ext uri="{BB962C8B-B14F-4D97-AF65-F5344CB8AC3E}">
        <p14:creationId xmlns:p14="http://schemas.microsoft.com/office/powerpoint/2010/main" val="52369641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부제목 2">
            <a:extLst>
              <a:ext uri="{FF2B5EF4-FFF2-40B4-BE49-F238E27FC236}">
                <a16:creationId xmlns:a16="http://schemas.microsoft.com/office/drawing/2014/main" id="{50650A82-3AE6-40C4-895B-BFC97EB34E0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77516"/>
          </a:xfrm>
          <a:prstGeom prst="rect">
            <a:avLst/>
          </a:prstGeom>
          <a:solidFill>
            <a:srgbClr val="4C74CC"/>
          </a:solidFill>
        </p:spPr>
        <p:txBody>
          <a:bodyPr vert="horz" lIns="72000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17223EE5-E17A-48C3-94E0-531F3B7CCF52}"/>
              </a:ext>
            </a:extLst>
          </p:cNvPr>
          <p:cNvSpPr txBox="1">
            <a:spLocks/>
          </p:cNvSpPr>
          <p:nvPr/>
        </p:nvSpPr>
        <p:spPr>
          <a:xfrm>
            <a:off x="879515" y="661922"/>
            <a:ext cx="6852780" cy="14554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solidFill>
                  <a:srgbClr val="4C74CC"/>
                </a:solidFill>
              </a:rPr>
              <a:t>화면설계</a:t>
            </a:r>
          </a:p>
        </p:txBody>
      </p:sp>
      <p:pic>
        <p:nvPicPr>
          <p:cNvPr id="5" name="내용 개체 틀 2">
            <a:extLst>
              <a:ext uri="{FF2B5EF4-FFF2-40B4-BE49-F238E27FC236}">
                <a16:creationId xmlns:a16="http://schemas.microsoft.com/office/drawing/2014/main" id="{CD78BA88-0556-41ED-8BE3-7AB3D26585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62651" y="2311085"/>
            <a:ext cx="4210242" cy="3368194"/>
          </a:xfrm>
          <a:prstGeom prst="rect">
            <a:avLst/>
          </a:prstGeom>
          <a:solidFill>
            <a:srgbClr val="F6F2E9"/>
          </a:solidFill>
          <a:ln w="38100">
            <a:solidFill>
              <a:srgbClr val="4C74CC"/>
            </a:solidFill>
          </a:ln>
        </p:spPr>
      </p:pic>
      <p:pic>
        <p:nvPicPr>
          <p:cNvPr id="6" name="내용 개체 틀 2">
            <a:extLst>
              <a:ext uri="{FF2B5EF4-FFF2-40B4-BE49-F238E27FC236}">
                <a16:creationId xmlns:a16="http://schemas.microsoft.com/office/drawing/2014/main" id="{6BA2566F-33E2-4BF1-98D9-981FBD83AF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01853" y="2294021"/>
            <a:ext cx="4083623" cy="3373146"/>
          </a:xfrm>
          <a:prstGeom prst="rect">
            <a:avLst/>
          </a:prstGeom>
          <a:solidFill>
            <a:srgbClr val="F6F2E9"/>
          </a:solidFill>
          <a:ln w="38100">
            <a:solidFill>
              <a:srgbClr val="4C74CC"/>
            </a:solidFill>
          </a:ln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C8ECD0E5-3FD4-489E-ADB9-B0707465962C}"/>
              </a:ext>
            </a:extLst>
          </p:cNvPr>
          <p:cNvSpPr txBox="1">
            <a:spLocks/>
          </p:cNvSpPr>
          <p:nvPr/>
        </p:nvSpPr>
        <p:spPr>
          <a:xfrm>
            <a:off x="2243799" y="5813088"/>
            <a:ext cx="2247946" cy="8011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3200" b="1" dirty="0">
                <a:solidFill>
                  <a:srgbClr val="4C74CC"/>
                </a:solidFill>
              </a:rPr>
              <a:t>공지사항</a:t>
            </a: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E05FD4AB-3ACB-46B2-93CB-A17799CE0C24}"/>
              </a:ext>
            </a:extLst>
          </p:cNvPr>
          <p:cNvSpPr txBox="1">
            <a:spLocks/>
          </p:cNvSpPr>
          <p:nvPr/>
        </p:nvSpPr>
        <p:spPr>
          <a:xfrm>
            <a:off x="7719691" y="5795503"/>
            <a:ext cx="2247946" cy="8011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3200" b="1" dirty="0">
                <a:solidFill>
                  <a:srgbClr val="4C74CC"/>
                </a:solidFill>
              </a:rPr>
              <a:t>학생 정보</a:t>
            </a:r>
          </a:p>
        </p:txBody>
      </p:sp>
    </p:spTree>
    <p:extLst>
      <p:ext uri="{BB962C8B-B14F-4D97-AF65-F5344CB8AC3E}">
        <p14:creationId xmlns:p14="http://schemas.microsoft.com/office/powerpoint/2010/main" val="147462853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부제목 2">
            <a:extLst>
              <a:ext uri="{FF2B5EF4-FFF2-40B4-BE49-F238E27FC236}">
                <a16:creationId xmlns:a16="http://schemas.microsoft.com/office/drawing/2014/main" id="{50650A82-3AE6-40C4-895B-BFC97EB34E0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77516"/>
          </a:xfrm>
          <a:prstGeom prst="rect">
            <a:avLst/>
          </a:prstGeom>
          <a:solidFill>
            <a:srgbClr val="4C74CC"/>
          </a:solidFill>
        </p:spPr>
        <p:txBody>
          <a:bodyPr vert="horz" lIns="72000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17223EE5-E17A-48C3-94E0-531F3B7CCF52}"/>
              </a:ext>
            </a:extLst>
          </p:cNvPr>
          <p:cNvSpPr txBox="1">
            <a:spLocks/>
          </p:cNvSpPr>
          <p:nvPr/>
        </p:nvSpPr>
        <p:spPr>
          <a:xfrm>
            <a:off x="879515" y="661922"/>
            <a:ext cx="6852780" cy="14554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solidFill>
                  <a:srgbClr val="4C74CC"/>
                </a:solidFill>
              </a:rPr>
              <a:t>화면설계</a:t>
            </a:r>
          </a:p>
        </p:txBody>
      </p:sp>
      <p:pic>
        <p:nvPicPr>
          <p:cNvPr id="5" name="내용 개체 틀 2">
            <a:extLst>
              <a:ext uri="{FF2B5EF4-FFF2-40B4-BE49-F238E27FC236}">
                <a16:creationId xmlns:a16="http://schemas.microsoft.com/office/drawing/2014/main" id="{CD78BA88-0556-41ED-8BE3-7AB3D26585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05678" y="2340244"/>
            <a:ext cx="4900349" cy="3266898"/>
          </a:xfrm>
          <a:prstGeom prst="rect">
            <a:avLst/>
          </a:prstGeom>
          <a:solidFill>
            <a:srgbClr val="F6F2E9"/>
          </a:solidFill>
          <a:ln w="38100">
            <a:solidFill>
              <a:srgbClr val="4C74CC"/>
            </a:solidFill>
          </a:ln>
        </p:spPr>
      </p:pic>
      <p:pic>
        <p:nvPicPr>
          <p:cNvPr id="6" name="내용 개체 틀 2">
            <a:extLst>
              <a:ext uri="{FF2B5EF4-FFF2-40B4-BE49-F238E27FC236}">
                <a16:creationId xmlns:a16="http://schemas.microsoft.com/office/drawing/2014/main" id="{6BA2566F-33E2-4BF1-98D9-981FBD83AF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42483" y="2321978"/>
            <a:ext cx="4083623" cy="3266898"/>
          </a:xfrm>
          <a:prstGeom prst="rect">
            <a:avLst/>
          </a:prstGeom>
          <a:solidFill>
            <a:srgbClr val="F6F2E9"/>
          </a:solidFill>
          <a:ln w="38100">
            <a:solidFill>
              <a:srgbClr val="4C74CC"/>
            </a:solidFill>
          </a:ln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C8ECD0E5-3FD4-489E-ADB9-B0707465962C}"/>
              </a:ext>
            </a:extLst>
          </p:cNvPr>
          <p:cNvSpPr txBox="1">
            <a:spLocks/>
          </p:cNvSpPr>
          <p:nvPr/>
        </p:nvSpPr>
        <p:spPr>
          <a:xfrm>
            <a:off x="2331879" y="5795503"/>
            <a:ext cx="2247946" cy="8011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3200" b="1" dirty="0">
                <a:solidFill>
                  <a:srgbClr val="4C74CC"/>
                </a:solidFill>
              </a:rPr>
              <a:t>교사 정보</a:t>
            </a: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E05FD4AB-3ACB-46B2-93CB-A17799CE0C24}"/>
              </a:ext>
            </a:extLst>
          </p:cNvPr>
          <p:cNvSpPr txBox="1">
            <a:spLocks/>
          </p:cNvSpPr>
          <p:nvPr/>
        </p:nvSpPr>
        <p:spPr>
          <a:xfrm>
            <a:off x="7960321" y="5795503"/>
            <a:ext cx="2247946" cy="8011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3200" b="1" dirty="0">
                <a:solidFill>
                  <a:srgbClr val="4C74CC"/>
                </a:solidFill>
              </a:rPr>
              <a:t>교과 정보</a:t>
            </a:r>
          </a:p>
        </p:txBody>
      </p:sp>
    </p:spTree>
    <p:extLst>
      <p:ext uri="{BB962C8B-B14F-4D97-AF65-F5344CB8AC3E}">
        <p14:creationId xmlns:p14="http://schemas.microsoft.com/office/powerpoint/2010/main" val="31293147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부제목 2">
            <a:extLst>
              <a:ext uri="{FF2B5EF4-FFF2-40B4-BE49-F238E27FC236}">
                <a16:creationId xmlns:a16="http://schemas.microsoft.com/office/drawing/2014/main" id="{50650A82-3AE6-40C4-895B-BFC97EB34E0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77516"/>
          </a:xfrm>
          <a:prstGeom prst="rect">
            <a:avLst/>
          </a:prstGeom>
          <a:solidFill>
            <a:srgbClr val="4C74CC"/>
          </a:solidFill>
        </p:spPr>
        <p:txBody>
          <a:bodyPr vert="horz" lIns="72000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17223EE5-E17A-48C3-94E0-531F3B7CCF52}"/>
              </a:ext>
            </a:extLst>
          </p:cNvPr>
          <p:cNvSpPr txBox="1">
            <a:spLocks/>
          </p:cNvSpPr>
          <p:nvPr/>
        </p:nvSpPr>
        <p:spPr>
          <a:xfrm>
            <a:off x="879515" y="661922"/>
            <a:ext cx="6852780" cy="14554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solidFill>
                  <a:srgbClr val="4C74CC"/>
                </a:solidFill>
              </a:rPr>
              <a:t>기획의도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2F4F61CB-4FED-4804-AA92-23A1362A7BBA}"/>
              </a:ext>
            </a:extLst>
          </p:cNvPr>
          <p:cNvSpPr txBox="1">
            <a:spLocks/>
          </p:cNvSpPr>
          <p:nvPr/>
        </p:nvSpPr>
        <p:spPr>
          <a:xfrm>
            <a:off x="1122947" y="2117411"/>
            <a:ext cx="9785685" cy="3401073"/>
          </a:xfrm>
          <a:prstGeom prst="rect">
            <a:avLst/>
          </a:prstGeom>
          <a:ln w="38100">
            <a:solidFill>
              <a:srgbClr val="4C74CC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solidFill>
                  <a:srgbClr val="4C74CC"/>
                </a:solidFill>
              </a:rPr>
              <a:t>선택한 영화를 </a:t>
            </a:r>
            <a:endParaRPr lang="en-US" altLang="ko-KR" b="1" dirty="0">
              <a:solidFill>
                <a:srgbClr val="4C74CC"/>
              </a:solidFill>
            </a:endParaRPr>
          </a:p>
          <a:p>
            <a:r>
              <a:rPr lang="ko-KR" altLang="en-US" b="1" dirty="0">
                <a:solidFill>
                  <a:srgbClr val="4C74CC"/>
                </a:solidFill>
              </a:rPr>
              <a:t>예매할 수 있는 프로그램</a:t>
            </a:r>
          </a:p>
        </p:txBody>
      </p:sp>
    </p:spTree>
    <p:extLst>
      <p:ext uri="{BB962C8B-B14F-4D97-AF65-F5344CB8AC3E}">
        <p14:creationId xmlns:p14="http://schemas.microsoft.com/office/powerpoint/2010/main" val="365584744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부제목 2">
            <a:extLst>
              <a:ext uri="{FF2B5EF4-FFF2-40B4-BE49-F238E27FC236}">
                <a16:creationId xmlns:a16="http://schemas.microsoft.com/office/drawing/2014/main" id="{50650A82-3AE6-40C4-895B-BFC97EB34E0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77516"/>
          </a:xfrm>
          <a:prstGeom prst="rect">
            <a:avLst/>
          </a:prstGeom>
          <a:solidFill>
            <a:srgbClr val="4C74CC"/>
          </a:solidFill>
        </p:spPr>
        <p:txBody>
          <a:bodyPr vert="horz" lIns="72000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17223EE5-E17A-48C3-94E0-531F3B7CCF52}"/>
              </a:ext>
            </a:extLst>
          </p:cNvPr>
          <p:cNvSpPr txBox="1">
            <a:spLocks/>
          </p:cNvSpPr>
          <p:nvPr/>
        </p:nvSpPr>
        <p:spPr>
          <a:xfrm>
            <a:off x="879515" y="661922"/>
            <a:ext cx="6852780" cy="14554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solidFill>
                  <a:srgbClr val="4C74CC"/>
                </a:solidFill>
              </a:rPr>
              <a:t>화면설계</a:t>
            </a:r>
          </a:p>
        </p:txBody>
      </p:sp>
      <p:pic>
        <p:nvPicPr>
          <p:cNvPr id="5" name="내용 개체 틀 2">
            <a:extLst>
              <a:ext uri="{FF2B5EF4-FFF2-40B4-BE49-F238E27FC236}">
                <a16:creationId xmlns:a16="http://schemas.microsoft.com/office/drawing/2014/main" id="{CD78BA88-0556-41ED-8BE3-7AB3D26585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12633" y="1185920"/>
            <a:ext cx="3340757" cy="4486160"/>
          </a:xfrm>
          <a:prstGeom prst="rect">
            <a:avLst/>
          </a:prstGeom>
          <a:solidFill>
            <a:srgbClr val="F6F2E9"/>
          </a:solidFill>
          <a:ln w="38100">
            <a:solidFill>
              <a:srgbClr val="4C74CC"/>
            </a:solidFill>
          </a:ln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C8ECD0E5-3FD4-489E-ADB9-B0707465962C}"/>
              </a:ext>
            </a:extLst>
          </p:cNvPr>
          <p:cNvSpPr txBox="1">
            <a:spLocks/>
          </p:cNvSpPr>
          <p:nvPr/>
        </p:nvSpPr>
        <p:spPr>
          <a:xfrm>
            <a:off x="5059038" y="5795503"/>
            <a:ext cx="2247946" cy="8011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3200" b="1" dirty="0">
                <a:solidFill>
                  <a:srgbClr val="4C74CC"/>
                </a:solidFill>
              </a:rPr>
              <a:t>내 정보</a:t>
            </a:r>
          </a:p>
        </p:txBody>
      </p:sp>
    </p:spTree>
    <p:extLst>
      <p:ext uri="{BB962C8B-B14F-4D97-AF65-F5344CB8AC3E}">
        <p14:creationId xmlns:p14="http://schemas.microsoft.com/office/powerpoint/2010/main" val="328279623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부제목 2">
            <a:extLst>
              <a:ext uri="{FF2B5EF4-FFF2-40B4-BE49-F238E27FC236}">
                <a16:creationId xmlns:a16="http://schemas.microsoft.com/office/drawing/2014/main" id="{50650A82-3AE6-40C4-895B-BFC97EB34E0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77516"/>
          </a:xfrm>
          <a:prstGeom prst="rect">
            <a:avLst/>
          </a:prstGeom>
          <a:solidFill>
            <a:srgbClr val="4C74CC"/>
          </a:solidFill>
        </p:spPr>
        <p:txBody>
          <a:bodyPr vert="horz" lIns="72000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17223EE5-E17A-48C3-94E0-531F3B7CCF52}"/>
              </a:ext>
            </a:extLst>
          </p:cNvPr>
          <p:cNvSpPr txBox="1">
            <a:spLocks/>
          </p:cNvSpPr>
          <p:nvPr/>
        </p:nvSpPr>
        <p:spPr>
          <a:xfrm>
            <a:off x="879515" y="661922"/>
            <a:ext cx="6852780" cy="14554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solidFill>
                  <a:srgbClr val="4C74CC"/>
                </a:solidFill>
              </a:rPr>
              <a:t>요구사항 정의 </a:t>
            </a:r>
            <a:r>
              <a:rPr lang="en-US" altLang="ko-KR" b="1" dirty="0">
                <a:solidFill>
                  <a:srgbClr val="4C74CC"/>
                </a:solidFill>
              </a:rPr>
              <a:t>- </a:t>
            </a:r>
            <a:r>
              <a:rPr lang="ko-KR" altLang="en-US" b="1" dirty="0">
                <a:solidFill>
                  <a:srgbClr val="4C74CC"/>
                </a:solidFill>
              </a:rPr>
              <a:t>사용자</a:t>
            </a:r>
          </a:p>
        </p:txBody>
      </p:sp>
      <p:pic>
        <p:nvPicPr>
          <p:cNvPr id="5" name="내용 개체 틀 2">
            <a:extLst>
              <a:ext uri="{FF2B5EF4-FFF2-40B4-BE49-F238E27FC236}">
                <a16:creationId xmlns:a16="http://schemas.microsoft.com/office/drawing/2014/main" id="{CD78BA88-0556-41ED-8BE3-7AB3D26585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9808" y="2437421"/>
            <a:ext cx="4042316" cy="2526446"/>
          </a:xfrm>
          <a:prstGeom prst="rect">
            <a:avLst/>
          </a:prstGeom>
          <a:solidFill>
            <a:srgbClr val="F6F2E9"/>
          </a:solidFill>
          <a:ln w="38100">
            <a:solidFill>
              <a:srgbClr val="4C74CC"/>
            </a:solidFill>
          </a:ln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C8ECD0E5-3FD4-489E-ADB9-B0707465962C}"/>
              </a:ext>
            </a:extLst>
          </p:cNvPr>
          <p:cNvSpPr txBox="1">
            <a:spLocks/>
          </p:cNvSpPr>
          <p:nvPr/>
        </p:nvSpPr>
        <p:spPr>
          <a:xfrm>
            <a:off x="1048063" y="5057598"/>
            <a:ext cx="2285806" cy="6956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3200" b="1" dirty="0">
                <a:solidFill>
                  <a:srgbClr val="4C74CC"/>
                </a:solidFill>
              </a:rPr>
              <a:t>로그인</a:t>
            </a:r>
          </a:p>
        </p:txBody>
      </p:sp>
      <p:pic>
        <p:nvPicPr>
          <p:cNvPr id="6" name="내용 개체 틀 2">
            <a:extLst>
              <a:ext uri="{FF2B5EF4-FFF2-40B4-BE49-F238E27FC236}">
                <a16:creationId xmlns:a16="http://schemas.microsoft.com/office/drawing/2014/main" id="{6D07A8E2-440C-4E5F-9A68-E8DF52D798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50737" y="2437421"/>
            <a:ext cx="3558188" cy="2526446"/>
          </a:xfrm>
          <a:prstGeom prst="rect">
            <a:avLst/>
          </a:prstGeom>
          <a:solidFill>
            <a:srgbClr val="F6F2E9"/>
          </a:solidFill>
          <a:ln w="38100">
            <a:solidFill>
              <a:srgbClr val="4C74CC"/>
            </a:solidFill>
          </a:ln>
        </p:spPr>
      </p:pic>
      <p:sp>
        <p:nvSpPr>
          <p:cNvPr id="8" name="제목 1">
            <a:extLst>
              <a:ext uri="{FF2B5EF4-FFF2-40B4-BE49-F238E27FC236}">
                <a16:creationId xmlns:a16="http://schemas.microsoft.com/office/drawing/2014/main" id="{0D19112E-4DB4-4D46-8C64-0FB155B74340}"/>
              </a:ext>
            </a:extLst>
          </p:cNvPr>
          <p:cNvSpPr txBox="1">
            <a:spLocks/>
          </p:cNvSpPr>
          <p:nvPr/>
        </p:nvSpPr>
        <p:spPr>
          <a:xfrm>
            <a:off x="5186928" y="5057598"/>
            <a:ext cx="2285806" cy="6956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3200" b="1" dirty="0">
                <a:solidFill>
                  <a:srgbClr val="4C74CC"/>
                </a:solidFill>
              </a:rPr>
              <a:t>메인화면</a:t>
            </a:r>
          </a:p>
        </p:txBody>
      </p:sp>
      <p:pic>
        <p:nvPicPr>
          <p:cNvPr id="9" name="내용 개체 틀 2">
            <a:extLst>
              <a:ext uri="{FF2B5EF4-FFF2-40B4-BE49-F238E27FC236}">
                <a16:creationId xmlns:a16="http://schemas.microsoft.com/office/drawing/2014/main" id="{8978BF70-0F7C-4BF8-916B-8C3428AB97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32926" y="2437421"/>
            <a:ext cx="3558188" cy="2526445"/>
          </a:xfrm>
          <a:prstGeom prst="rect">
            <a:avLst/>
          </a:prstGeom>
          <a:solidFill>
            <a:srgbClr val="F6F2E9"/>
          </a:solidFill>
          <a:ln w="38100">
            <a:solidFill>
              <a:srgbClr val="4C74CC"/>
            </a:solidFill>
          </a:ln>
        </p:spPr>
      </p:pic>
      <p:sp>
        <p:nvSpPr>
          <p:cNvPr id="11" name="제목 1">
            <a:extLst>
              <a:ext uri="{FF2B5EF4-FFF2-40B4-BE49-F238E27FC236}">
                <a16:creationId xmlns:a16="http://schemas.microsoft.com/office/drawing/2014/main" id="{FCC58718-6CCD-4A6C-9670-E8A83E413800}"/>
              </a:ext>
            </a:extLst>
          </p:cNvPr>
          <p:cNvSpPr txBox="1">
            <a:spLocks/>
          </p:cNvSpPr>
          <p:nvPr/>
        </p:nvSpPr>
        <p:spPr>
          <a:xfrm>
            <a:off x="9069117" y="5057598"/>
            <a:ext cx="2285806" cy="6956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3200" b="1" dirty="0">
                <a:solidFill>
                  <a:srgbClr val="4C74CC"/>
                </a:solidFill>
              </a:rPr>
              <a:t>마이페이지</a:t>
            </a:r>
          </a:p>
        </p:txBody>
      </p:sp>
    </p:spTree>
    <p:extLst>
      <p:ext uri="{BB962C8B-B14F-4D97-AF65-F5344CB8AC3E}">
        <p14:creationId xmlns:p14="http://schemas.microsoft.com/office/powerpoint/2010/main" val="180991971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부제목 2">
            <a:extLst>
              <a:ext uri="{FF2B5EF4-FFF2-40B4-BE49-F238E27FC236}">
                <a16:creationId xmlns:a16="http://schemas.microsoft.com/office/drawing/2014/main" id="{50650A82-3AE6-40C4-895B-BFC97EB34E0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77516"/>
          </a:xfrm>
          <a:prstGeom prst="rect">
            <a:avLst/>
          </a:prstGeom>
          <a:solidFill>
            <a:srgbClr val="4C74CC"/>
          </a:solidFill>
        </p:spPr>
        <p:txBody>
          <a:bodyPr vert="horz" lIns="72000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17223EE5-E17A-48C3-94E0-531F3B7CCF52}"/>
              </a:ext>
            </a:extLst>
          </p:cNvPr>
          <p:cNvSpPr txBox="1">
            <a:spLocks/>
          </p:cNvSpPr>
          <p:nvPr/>
        </p:nvSpPr>
        <p:spPr>
          <a:xfrm>
            <a:off x="879515" y="661922"/>
            <a:ext cx="6852780" cy="14554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solidFill>
                  <a:srgbClr val="4C74CC"/>
                </a:solidFill>
              </a:rPr>
              <a:t>요구사항 정의 </a:t>
            </a:r>
            <a:r>
              <a:rPr lang="en-US" altLang="ko-KR" b="1" dirty="0">
                <a:solidFill>
                  <a:srgbClr val="4C74CC"/>
                </a:solidFill>
              </a:rPr>
              <a:t>- </a:t>
            </a:r>
            <a:r>
              <a:rPr lang="ko-KR" altLang="en-US" b="1" dirty="0">
                <a:solidFill>
                  <a:srgbClr val="4C74CC"/>
                </a:solidFill>
              </a:rPr>
              <a:t>사용자</a:t>
            </a:r>
          </a:p>
        </p:txBody>
      </p:sp>
      <p:pic>
        <p:nvPicPr>
          <p:cNvPr id="5" name="내용 개체 틀 2">
            <a:extLst>
              <a:ext uri="{FF2B5EF4-FFF2-40B4-BE49-F238E27FC236}">
                <a16:creationId xmlns:a16="http://schemas.microsoft.com/office/drawing/2014/main" id="{CD78BA88-0556-41ED-8BE3-7AB3D26585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0850" y="2458664"/>
            <a:ext cx="3138553" cy="2400071"/>
          </a:xfrm>
          <a:prstGeom prst="rect">
            <a:avLst/>
          </a:prstGeom>
          <a:solidFill>
            <a:srgbClr val="F6F2E9"/>
          </a:solidFill>
          <a:ln w="38100">
            <a:solidFill>
              <a:srgbClr val="4C74CC"/>
            </a:solidFill>
          </a:ln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C8ECD0E5-3FD4-489E-ADB9-B0707465962C}"/>
              </a:ext>
            </a:extLst>
          </p:cNvPr>
          <p:cNvSpPr txBox="1">
            <a:spLocks/>
          </p:cNvSpPr>
          <p:nvPr/>
        </p:nvSpPr>
        <p:spPr>
          <a:xfrm>
            <a:off x="759307" y="4935443"/>
            <a:ext cx="2285806" cy="6956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3200" b="1" dirty="0">
                <a:solidFill>
                  <a:srgbClr val="4C74CC"/>
                </a:solidFill>
              </a:rPr>
              <a:t>공지사항</a:t>
            </a:r>
          </a:p>
        </p:txBody>
      </p:sp>
      <p:pic>
        <p:nvPicPr>
          <p:cNvPr id="6" name="내용 개체 틀 2">
            <a:extLst>
              <a:ext uri="{FF2B5EF4-FFF2-40B4-BE49-F238E27FC236}">
                <a16:creationId xmlns:a16="http://schemas.microsoft.com/office/drawing/2014/main" id="{6D07A8E2-440C-4E5F-9A68-E8DF52D798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63651" y="2458662"/>
            <a:ext cx="4466100" cy="2400072"/>
          </a:xfrm>
          <a:prstGeom prst="rect">
            <a:avLst/>
          </a:prstGeom>
          <a:solidFill>
            <a:srgbClr val="F6F2E9"/>
          </a:solidFill>
          <a:ln w="38100">
            <a:solidFill>
              <a:srgbClr val="4C74CC"/>
            </a:solidFill>
          </a:ln>
        </p:spPr>
      </p:pic>
      <p:sp>
        <p:nvSpPr>
          <p:cNvPr id="8" name="제목 1">
            <a:extLst>
              <a:ext uri="{FF2B5EF4-FFF2-40B4-BE49-F238E27FC236}">
                <a16:creationId xmlns:a16="http://schemas.microsoft.com/office/drawing/2014/main" id="{0D19112E-4DB4-4D46-8C64-0FB155B74340}"/>
              </a:ext>
            </a:extLst>
          </p:cNvPr>
          <p:cNvSpPr txBox="1">
            <a:spLocks/>
          </p:cNvSpPr>
          <p:nvPr/>
        </p:nvSpPr>
        <p:spPr>
          <a:xfrm>
            <a:off x="4885882" y="4935443"/>
            <a:ext cx="2285806" cy="6956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3200" b="1" dirty="0">
                <a:solidFill>
                  <a:srgbClr val="4C74CC"/>
                </a:solidFill>
              </a:rPr>
              <a:t>학생 정보</a:t>
            </a:r>
          </a:p>
        </p:txBody>
      </p:sp>
      <p:pic>
        <p:nvPicPr>
          <p:cNvPr id="9" name="내용 개체 틀 2">
            <a:extLst>
              <a:ext uri="{FF2B5EF4-FFF2-40B4-BE49-F238E27FC236}">
                <a16:creationId xmlns:a16="http://schemas.microsoft.com/office/drawing/2014/main" id="{8978BF70-0F7C-4BF8-916B-8C3428AB97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54000" y="2458663"/>
            <a:ext cx="3380206" cy="2400071"/>
          </a:xfrm>
          <a:prstGeom prst="rect">
            <a:avLst/>
          </a:prstGeom>
          <a:solidFill>
            <a:srgbClr val="F6F2E9"/>
          </a:solidFill>
          <a:ln w="38100">
            <a:solidFill>
              <a:srgbClr val="4C74CC"/>
            </a:solidFill>
          </a:ln>
        </p:spPr>
      </p:pic>
      <p:sp>
        <p:nvSpPr>
          <p:cNvPr id="11" name="제목 1">
            <a:extLst>
              <a:ext uri="{FF2B5EF4-FFF2-40B4-BE49-F238E27FC236}">
                <a16:creationId xmlns:a16="http://schemas.microsoft.com/office/drawing/2014/main" id="{FCC58718-6CCD-4A6C-9670-E8A83E413800}"/>
              </a:ext>
            </a:extLst>
          </p:cNvPr>
          <p:cNvSpPr txBox="1">
            <a:spLocks/>
          </p:cNvSpPr>
          <p:nvPr/>
        </p:nvSpPr>
        <p:spPr>
          <a:xfrm>
            <a:off x="9133284" y="4935442"/>
            <a:ext cx="2285806" cy="6956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3200" b="1" dirty="0">
                <a:solidFill>
                  <a:srgbClr val="4C74CC"/>
                </a:solidFill>
              </a:rPr>
              <a:t>교사 정보</a:t>
            </a:r>
          </a:p>
        </p:txBody>
      </p:sp>
    </p:spTree>
    <p:extLst>
      <p:ext uri="{BB962C8B-B14F-4D97-AF65-F5344CB8AC3E}">
        <p14:creationId xmlns:p14="http://schemas.microsoft.com/office/powerpoint/2010/main" val="141559485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부제목 2">
            <a:extLst>
              <a:ext uri="{FF2B5EF4-FFF2-40B4-BE49-F238E27FC236}">
                <a16:creationId xmlns:a16="http://schemas.microsoft.com/office/drawing/2014/main" id="{50650A82-3AE6-40C4-895B-BFC97EB34E0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77516"/>
          </a:xfrm>
          <a:prstGeom prst="rect">
            <a:avLst/>
          </a:prstGeom>
          <a:solidFill>
            <a:srgbClr val="4C74CC"/>
          </a:solidFill>
        </p:spPr>
        <p:txBody>
          <a:bodyPr vert="horz" lIns="72000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17223EE5-E17A-48C3-94E0-531F3B7CCF52}"/>
              </a:ext>
            </a:extLst>
          </p:cNvPr>
          <p:cNvSpPr txBox="1">
            <a:spLocks/>
          </p:cNvSpPr>
          <p:nvPr/>
        </p:nvSpPr>
        <p:spPr>
          <a:xfrm>
            <a:off x="879515" y="661922"/>
            <a:ext cx="6852780" cy="14554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solidFill>
                  <a:srgbClr val="4C74CC"/>
                </a:solidFill>
              </a:rPr>
              <a:t>요구사항 정의 </a:t>
            </a:r>
            <a:r>
              <a:rPr lang="en-US" altLang="ko-KR" b="1" dirty="0">
                <a:solidFill>
                  <a:srgbClr val="4C74CC"/>
                </a:solidFill>
              </a:rPr>
              <a:t>- </a:t>
            </a:r>
            <a:r>
              <a:rPr lang="ko-KR" altLang="en-US" b="1" dirty="0">
                <a:solidFill>
                  <a:srgbClr val="4C74CC"/>
                </a:solidFill>
              </a:rPr>
              <a:t>사용자</a:t>
            </a:r>
          </a:p>
        </p:txBody>
      </p:sp>
      <p:pic>
        <p:nvPicPr>
          <p:cNvPr id="5" name="내용 개체 틀 2">
            <a:extLst>
              <a:ext uri="{FF2B5EF4-FFF2-40B4-BE49-F238E27FC236}">
                <a16:creationId xmlns:a16="http://schemas.microsoft.com/office/drawing/2014/main" id="{CD78BA88-0556-41ED-8BE3-7AB3D26585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9393" y="2448322"/>
            <a:ext cx="3930260" cy="2812601"/>
          </a:xfrm>
          <a:prstGeom prst="rect">
            <a:avLst/>
          </a:prstGeom>
          <a:solidFill>
            <a:srgbClr val="F6F2E9"/>
          </a:solidFill>
          <a:ln w="38100">
            <a:solidFill>
              <a:srgbClr val="4C74CC"/>
            </a:solidFill>
          </a:ln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C8ECD0E5-3FD4-489E-ADB9-B0707465962C}"/>
              </a:ext>
            </a:extLst>
          </p:cNvPr>
          <p:cNvSpPr txBox="1">
            <a:spLocks/>
          </p:cNvSpPr>
          <p:nvPr/>
        </p:nvSpPr>
        <p:spPr>
          <a:xfrm>
            <a:off x="1101620" y="5383440"/>
            <a:ext cx="2285806" cy="6956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3200" b="1" dirty="0">
                <a:solidFill>
                  <a:srgbClr val="4C74CC"/>
                </a:solidFill>
              </a:rPr>
              <a:t>교과 정보</a:t>
            </a:r>
          </a:p>
        </p:txBody>
      </p:sp>
      <p:pic>
        <p:nvPicPr>
          <p:cNvPr id="6" name="내용 개체 틀 2">
            <a:extLst>
              <a:ext uri="{FF2B5EF4-FFF2-40B4-BE49-F238E27FC236}">
                <a16:creationId xmlns:a16="http://schemas.microsoft.com/office/drawing/2014/main" id="{6D07A8E2-440C-4E5F-9A68-E8DF52D798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38203" y="2448318"/>
            <a:ext cx="3885342" cy="2812603"/>
          </a:xfrm>
          <a:prstGeom prst="rect">
            <a:avLst/>
          </a:prstGeom>
          <a:solidFill>
            <a:srgbClr val="F6F2E9"/>
          </a:solidFill>
          <a:ln w="38100">
            <a:solidFill>
              <a:srgbClr val="4C74CC"/>
            </a:solidFill>
          </a:ln>
        </p:spPr>
      </p:pic>
      <p:sp>
        <p:nvSpPr>
          <p:cNvPr id="8" name="제목 1">
            <a:extLst>
              <a:ext uri="{FF2B5EF4-FFF2-40B4-BE49-F238E27FC236}">
                <a16:creationId xmlns:a16="http://schemas.microsoft.com/office/drawing/2014/main" id="{0D19112E-4DB4-4D46-8C64-0FB155B74340}"/>
              </a:ext>
            </a:extLst>
          </p:cNvPr>
          <p:cNvSpPr txBox="1">
            <a:spLocks/>
          </p:cNvSpPr>
          <p:nvPr/>
        </p:nvSpPr>
        <p:spPr>
          <a:xfrm>
            <a:off x="8837971" y="5559903"/>
            <a:ext cx="2285806" cy="6956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3200" b="1" dirty="0">
                <a:solidFill>
                  <a:srgbClr val="4C74CC"/>
                </a:solidFill>
              </a:rPr>
              <a:t>담당과목 성적 조회</a:t>
            </a:r>
          </a:p>
        </p:txBody>
      </p:sp>
      <p:pic>
        <p:nvPicPr>
          <p:cNvPr id="9" name="내용 개체 틀 2">
            <a:extLst>
              <a:ext uri="{FF2B5EF4-FFF2-40B4-BE49-F238E27FC236}">
                <a16:creationId xmlns:a16="http://schemas.microsoft.com/office/drawing/2014/main" id="{8978BF70-0F7C-4BF8-916B-8C3428AB97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22680" y="2448319"/>
            <a:ext cx="3186955" cy="2812603"/>
          </a:xfrm>
          <a:prstGeom prst="rect">
            <a:avLst/>
          </a:prstGeom>
          <a:solidFill>
            <a:srgbClr val="F6F2E9"/>
          </a:solidFill>
          <a:ln w="38100">
            <a:solidFill>
              <a:srgbClr val="4C74CC"/>
            </a:solidFill>
          </a:ln>
        </p:spPr>
      </p:pic>
      <p:sp>
        <p:nvSpPr>
          <p:cNvPr id="11" name="제목 1">
            <a:extLst>
              <a:ext uri="{FF2B5EF4-FFF2-40B4-BE49-F238E27FC236}">
                <a16:creationId xmlns:a16="http://schemas.microsoft.com/office/drawing/2014/main" id="{FCC58718-6CCD-4A6C-9670-E8A83E413800}"/>
              </a:ext>
            </a:extLst>
          </p:cNvPr>
          <p:cNvSpPr txBox="1">
            <a:spLocks/>
          </p:cNvSpPr>
          <p:nvPr/>
        </p:nvSpPr>
        <p:spPr>
          <a:xfrm>
            <a:off x="4973254" y="5383440"/>
            <a:ext cx="2285806" cy="6956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3200" b="1" dirty="0">
                <a:solidFill>
                  <a:srgbClr val="4C74CC"/>
                </a:solidFill>
              </a:rPr>
              <a:t>교과 검색</a:t>
            </a:r>
            <a:endParaRPr lang="en-US" altLang="ko-KR" sz="3200" b="1" dirty="0">
              <a:solidFill>
                <a:srgbClr val="4C74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553329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부제목 2">
            <a:extLst>
              <a:ext uri="{FF2B5EF4-FFF2-40B4-BE49-F238E27FC236}">
                <a16:creationId xmlns:a16="http://schemas.microsoft.com/office/drawing/2014/main" id="{50650A82-3AE6-40C4-895B-BFC97EB34E0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77516"/>
          </a:xfrm>
          <a:prstGeom prst="rect">
            <a:avLst/>
          </a:prstGeom>
          <a:solidFill>
            <a:srgbClr val="4C74CC"/>
          </a:solidFill>
        </p:spPr>
        <p:txBody>
          <a:bodyPr vert="horz" lIns="72000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17223EE5-E17A-48C3-94E0-531F3B7CCF52}"/>
              </a:ext>
            </a:extLst>
          </p:cNvPr>
          <p:cNvSpPr txBox="1">
            <a:spLocks/>
          </p:cNvSpPr>
          <p:nvPr/>
        </p:nvSpPr>
        <p:spPr>
          <a:xfrm>
            <a:off x="879515" y="661922"/>
            <a:ext cx="6852780" cy="14554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solidFill>
                  <a:srgbClr val="4C74CC"/>
                </a:solidFill>
              </a:rPr>
              <a:t>요구사항 정의 </a:t>
            </a:r>
            <a:r>
              <a:rPr lang="en-US" altLang="ko-KR" b="1" dirty="0">
                <a:solidFill>
                  <a:srgbClr val="4C74CC"/>
                </a:solidFill>
              </a:rPr>
              <a:t>- </a:t>
            </a:r>
            <a:r>
              <a:rPr lang="ko-KR" altLang="en-US" b="1" dirty="0">
                <a:solidFill>
                  <a:srgbClr val="4C74CC"/>
                </a:solidFill>
              </a:rPr>
              <a:t>사용자</a:t>
            </a:r>
          </a:p>
        </p:txBody>
      </p:sp>
      <p:pic>
        <p:nvPicPr>
          <p:cNvPr id="5" name="내용 개체 틀 2">
            <a:extLst>
              <a:ext uri="{FF2B5EF4-FFF2-40B4-BE49-F238E27FC236}">
                <a16:creationId xmlns:a16="http://schemas.microsoft.com/office/drawing/2014/main" id="{CD78BA88-0556-41ED-8BE3-7AB3D26585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7309" y="2456707"/>
            <a:ext cx="3930260" cy="2812603"/>
          </a:xfrm>
          <a:prstGeom prst="rect">
            <a:avLst/>
          </a:prstGeom>
          <a:solidFill>
            <a:srgbClr val="F6F2E9"/>
          </a:solidFill>
          <a:ln w="38100">
            <a:solidFill>
              <a:srgbClr val="4C74CC"/>
            </a:solidFill>
          </a:ln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C8ECD0E5-3FD4-489E-ADB9-B0707465962C}"/>
              </a:ext>
            </a:extLst>
          </p:cNvPr>
          <p:cNvSpPr txBox="1">
            <a:spLocks/>
          </p:cNvSpPr>
          <p:nvPr/>
        </p:nvSpPr>
        <p:spPr>
          <a:xfrm>
            <a:off x="807484" y="5391828"/>
            <a:ext cx="2809910" cy="6956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3200" b="1">
                <a:solidFill>
                  <a:srgbClr val="4C74CC"/>
                </a:solidFill>
              </a:rPr>
              <a:t>교사 상세정보</a:t>
            </a:r>
            <a:endParaRPr lang="ko-KR" altLang="en-US" sz="3200" b="1" dirty="0">
              <a:solidFill>
                <a:srgbClr val="4C74CC"/>
              </a:solidFill>
            </a:endParaRPr>
          </a:p>
        </p:txBody>
      </p:sp>
      <p:pic>
        <p:nvPicPr>
          <p:cNvPr id="6" name="내용 개체 틀 2">
            <a:extLst>
              <a:ext uri="{FF2B5EF4-FFF2-40B4-BE49-F238E27FC236}">
                <a16:creationId xmlns:a16="http://schemas.microsoft.com/office/drawing/2014/main" id="{6D07A8E2-440C-4E5F-9A68-E8DF52D798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06119" y="2456707"/>
            <a:ext cx="3885342" cy="2812601"/>
          </a:xfrm>
          <a:prstGeom prst="rect">
            <a:avLst/>
          </a:prstGeom>
          <a:solidFill>
            <a:srgbClr val="F6F2E9"/>
          </a:solidFill>
          <a:ln w="38100">
            <a:solidFill>
              <a:srgbClr val="4C74CC"/>
            </a:solidFill>
          </a:ln>
        </p:spPr>
      </p:pic>
      <p:sp>
        <p:nvSpPr>
          <p:cNvPr id="8" name="제목 1">
            <a:extLst>
              <a:ext uri="{FF2B5EF4-FFF2-40B4-BE49-F238E27FC236}">
                <a16:creationId xmlns:a16="http://schemas.microsoft.com/office/drawing/2014/main" id="{0D19112E-4DB4-4D46-8C64-0FB155B74340}"/>
              </a:ext>
            </a:extLst>
          </p:cNvPr>
          <p:cNvSpPr txBox="1">
            <a:spLocks/>
          </p:cNvSpPr>
          <p:nvPr/>
        </p:nvSpPr>
        <p:spPr>
          <a:xfrm>
            <a:off x="8384684" y="5391827"/>
            <a:ext cx="3128211" cy="6956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3200" b="1">
                <a:solidFill>
                  <a:srgbClr val="4C74CC"/>
                </a:solidFill>
              </a:rPr>
              <a:t>학생 상세정보</a:t>
            </a:r>
            <a:endParaRPr lang="ko-KR" altLang="en-US" sz="3200" b="1" dirty="0">
              <a:solidFill>
                <a:srgbClr val="4C74CC"/>
              </a:solidFill>
            </a:endParaRPr>
          </a:p>
        </p:txBody>
      </p:sp>
      <p:pic>
        <p:nvPicPr>
          <p:cNvPr id="9" name="내용 개체 틀 2">
            <a:extLst>
              <a:ext uri="{FF2B5EF4-FFF2-40B4-BE49-F238E27FC236}">
                <a16:creationId xmlns:a16="http://schemas.microsoft.com/office/drawing/2014/main" id="{8978BF70-0F7C-4BF8-916B-8C3428AB97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74554" y="2456707"/>
            <a:ext cx="3186955" cy="2812602"/>
          </a:xfrm>
          <a:prstGeom prst="rect">
            <a:avLst/>
          </a:prstGeom>
          <a:solidFill>
            <a:srgbClr val="F6F2E9"/>
          </a:solidFill>
          <a:ln w="38100">
            <a:solidFill>
              <a:srgbClr val="4C74CC"/>
            </a:solidFill>
          </a:ln>
        </p:spPr>
      </p:pic>
      <p:sp>
        <p:nvSpPr>
          <p:cNvPr id="11" name="제목 1">
            <a:extLst>
              <a:ext uri="{FF2B5EF4-FFF2-40B4-BE49-F238E27FC236}">
                <a16:creationId xmlns:a16="http://schemas.microsoft.com/office/drawing/2014/main" id="{FCC58718-6CCD-4A6C-9670-E8A83E413800}"/>
              </a:ext>
            </a:extLst>
          </p:cNvPr>
          <p:cNvSpPr txBox="1">
            <a:spLocks/>
          </p:cNvSpPr>
          <p:nvPr/>
        </p:nvSpPr>
        <p:spPr>
          <a:xfrm>
            <a:off x="4691045" y="5391827"/>
            <a:ext cx="2809910" cy="6956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3200" b="1">
                <a:solidFill>
                  <a:srgbClr val="4C74CC"/>
                </a:solidFill>
              </a:rPr>
              <a:t>담당학생 조회</a:t>
            </a:r>
            <a:endParaRPr lang="en-US" altLang="ko-KR" sz="3200" b="1" dirty="0">
              <a:solidFill>
                <a:srgbClr val="4C74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470703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부제목 2">
            <a:extLst>
              <a:ext uri="{FF2B5EF4-FFF2-40B4-BE49-F238E27FC236}">
                <a16:creationId xmlns:a16="http://schemas.microsoft.com/office/drawing/2014/main" id="{50650A82-3AE6-40C4-895B-BFC97EB34E0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77516"/>
          </a:xfrm>
          <a:prstGeom prst="rect">
            <a:avLst/>
          </a:prstGeom>
          <a:solidFill>
            <a:srgbClr val="4C74CC"/>
          </a:solidFill>
        </p:spPr>
        <p:txBody>
          <a:bodyPr vert="horz" lIns="72000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17223EE5-E17A-48C3-94E0-531F3B7CCF52}"/>
              </a:ext>
            </a:extLst>
          </p:cNvPr>
          <p:cNvSpPr txBox="1">
            <a:spLocks/>
          </p:cNvSpPr>
          <p:nvPr/>
        </p:nvSpPr>
        <p:spPr>
          <a:xfrm>
            <a:off x="879515" y="661922"/>
            <a:ext cx="6852780" cy="14554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solidFill>
                  <a:srgbClr val="4C74CC"/>
                </a:solidFill>
              </a:rPr>
              <a:t>요구사항 정의 </a:t>
            </a:r>
            <a:r>
              <a:rPr lang="en-US" altLang="ko-KR" b="1" dirty="0">
                <a:solidFill>
                  <a:srgbClr val="4C74CC"/>
                </a:solidFill>
              </a:rPr>
              <a:t>- </a:t>
            </a:r>
            <a:r>
              <a:rPr lang="ko-KR" altLang="en-US" b="1" dirty="0">
                <a:solidFill>
                  <a:srgbClr val="4C74CC"/>
                </a:solidFill>
              </a:rPr>
              <a:t>사용자</a:t>
            </a:r>
          </a:p>
        </p:txBody>
      </p:sp>
      <p:pic>
        <p:nvPicPr>
          <p:cNvPr id="5" name="내용 개체 틀 2">
            <a:extLst>
              <a:ext uri="{FF2B5EF4-FFF2-40B4-BE49-F238E27FC236}">
                <a16:creationId xmlns:a16="http://schemas.microsoft.com/office/drawing/2014/main" id="{CD78BA88-0556-41ED-8BE3-7AB3D26585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1477" y="2448318"/>
            <a:ext cx="3930260" cy="2812602"/>
          </a:xfrm>
          <a:prstGeom prst="rect">
            <a:avLst/>
          </a:prstGeom>
          <a:solidFill>
            <a:srgbClr val="F6F2E9"/>
          </a:solidFill>
          <a:ln w="38100">
            <a:solidFill>
              <a:srgbClr val="4C74CC"/>
            </a:solidFill>
          </a:ln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C8ECD0E5-3FD4-489E-ADB9-B0707465962C}"/>
              </a:ext>
            </a:extLst>
          </p:cNvPr>
          <p:cNvSpPr txBox="1">
            <a:spLocks/>
          </p:cNvSpPr>
          <p:nvPr/>
        </p:nvSpPr>
        <p:spPr>
          <a:xfrm>
            <a:off x="739254" y="5383437"/>
            <a:ext cx="3074705" cy="6956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3200" b="1">
                <a:solidFill>
                  <a:srgbClr val="4C74CC"/>
                </a:solidFill>
              </a:rPr>
              <a:t>학생 성적 정보</a:t>
            </a:r>
            <a:endParaRPr lang="ko-KR" altLang="en-US" sz="3200" b="1" dirty="0">
              <a:solidFill>
                <a:srgbClr val="4C74CC"/>
              </a:solidFill>
            </a:endParaRPr>
          </a:p>
        </p:txBody>
      </p:sp>
      <p:pic>
        <p:nvPicPr>
          <p:cNvPr id="9" name="내용 개체 틀 2">
            <a:extLst>
              <a:ext uri="{FF2B5EF4-FFF2-40B4-BE49-F238E27FC236}">
                <a16:creationId xmlns:a16="http://schemas.microsoft.com/office/drawing/2014/main" id="{8978BF70-0F7C-4BF8-916B-8C3428AB97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11096" y="2448317"/>
            <a:ext cx="7238345" cy="2812602"/>
          </a:xfrm>
          <a:prstGeom prst="rect">
            <a:avLst/>
          </a:prstGeom>
          <a:solidFill>
            <a:srgbClr val="F6F2E9"/>
          </a:solidFill>
          <a:ln w="38100">
            <a:solidFill>
              <a:srgbClr val="4C74CC"/>
            </a:solidFill>
          </a:ln>
        </p:spPr>
      </p:pic>
      <p:sp>
        <p:nvSpPr>
          <p:cNvPr id="11" name="제목 1">
            <a:extLst>
              <a:ext uri="{FF2B5EF4-FFF2-40B4-BE49-F238E27FC236}">
                <a16:creationId xmlns:a16="http://schemas.microsoft.com/office/drawing/2014/main" id="{FCC58718-6CCD-4A6C-9670-E8A83E413800}"/>
              </a:ext>
            </a:extLst>
          </p:cNvPr>
          <p:cNvSpPr txBox="1">
            <a:spLocks/>
          </p:cNvSpPr>
          <p:nvPr/>
        </p:nvSpPr>
        <p:spPr>
          <a:xfrm>
            <a:off x="6825313" y="5383438"/>
            <a:ext cx="2809910" cy="6956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3200" b="1" dirty="0">
                <a:solidFill>
                  <a:srgbClr val="4C74CC"/>
                </a:solidFill>
              </a:rPr>
              <a:t>학생 출석조회</a:t>
            </a:r>
            <a:endParaRPr lang="en-US" altLang="ko-KR" sz="3200" b="1" dirty="0">
              <a:solidFill>
                <a:srgbClr val="4C74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271454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부제목 2">
            <a:extLst>
              <a:ext uri="{FF2B5EF4-FFF2-40B4-BE49-F238E27FC236}">
                <a16:creationId xmlns:a16="http://schemas.microsoft.com/office/drawing/2014/main" id="{50650A82-3AE6-40C4-895B-BFC97EB34E0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77516"/>
          </a:xfrm>
          <a:prstGeom prst="rect">
            <a:avLst/>
          </a:prstGeom>
          <a:solidFill>
            <a:srgbClr val="4C74CC"/>
          </a:solidFill>
        </p:spPr>
        <p:txBody>
          <a:bodyPr vert="horz" lIns="72000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17223EE5-E17A-48C3-94E0-531F3B7CCF52}"/>
              </a:ext>
            </a:extLst>
          </p:cNvPr>
          <p:cNvSpPr txBox="1">
            <a:spLocks/>
          </p:cNvSpPr>
          <p:nvPr/>
        </p:nvSpPr>
        <p:spPr>
          <a:xfrm>
            <a:off x="879515" y="661922"/>
            <a:ext cx="6852780" cy="14554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solidFill>
                  <a:srgbClr val="4C74CC"/>
                </a:solidFill>
              </a:rPr>
              <a:t>요구사항 정의 </a:t>
            </a:r>
            <a:r>
              <a:rPr lang="en-US" altLang="ko-KR" b="1" dirty="0">
                <a:solidFill>
                  <a:srgbClr val="4C74CC"/>
                </a:solidFill>
              </a:rPr>
              <a:t>- </a:t>
            </a:r>
            <a:r>
              <a:rPr lang="ko-KR" altLang="en-US" b="1" dirty="0">
                <a:solidFill>
                  <a:srgbClr val="4C74CC"/>
                </a:solidFill>
              </a:rPr>
              <a:t>관리자</a:t>
            </a:r>
          </a:p>
        </p:txBody>
      </p:sp>
      <p:pic>
        <p:nvPicPr>
          <p:cNvPr id="5" name="내용 개체 틀 2">
            <a:extLst>
              <a:ext uri="{FF2B5EF4-FFF2-40B4-BE49-F238E27FC236}">
                <a16:creationId xmlns:a16="http://schemas.microsoft.com/office/drawing/2014/main" id="{CD78BA88-0556-41ED-8BE3-7AB3D26585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9809" y="2437421"/>
            <a:ext cx="4042314" cy="2526446"/>
          </a:xfrm>
          <a:prstGeom prst="rect">
            <a:avLst/>
          </a:prstGeom>
          <a:solidFill>
            <a:srgbClr val="F6F2E9"/>
          </a:solidFill>
          <a:ln w="38100">
            <a:solidFill>
              <a:srgbClr val="4C74CC"/>
            </a:solidFill>
          </a:ln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C8ECD0E5-3FD4-489E-ADB9-B0707465962C}"/>
              </a:ext>
            </a:extLst>
          </p:cNvPr>
          <p:cNvSpPr txBox="1">
            <a:spLocks/>
          </p:cNvSpPr>
          <p:nvPr/>
        </p:nvSpPr>
        <p:spPr>
          <a:xfrm>
            <a:off x="1048063" y="5057598"/>
            <a:ext cx="2285806" cy="6956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3200" b="1" dirty="0">
                <a:solidFill>
                  <a:srgbClr val="4C74CC"/>
                </a:solidFill>
              </a:rPr>
              <a:t>로그인</a:t>
            </a:r>
          </a:p>
        </p:txBody>
      </p:sp>
      <p:pic>
        <p:nvPicPr>
          <p:cNvPr id="6" name="내용 개체 틀 2">
            <a:extLst>
              <a:ext uri="{FF2B5EF4-FFF2-40B4-BE49-F238E27FC236}">
                <a16:creationId xmlns:a16="http://schemas.microsoft.com/office/drawing/2014/main" id="{6D07A8E2-440C-4E5F-9A68-E8DF52D798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50737" y="2437421"/>
            <a:ext cx="3558188" cy="2526445"/>
          </a:xfrm>
          <a:prstGeom prst="rect">
            <a:avLst/>
          </a:prstGeom>
          <a:solidFill>
            <a:srgbClr val="F6F2E9"/>
          </a:solidFill>
          <a:ln w="38100">
            <a:solidFill>
              <a:srgbClr val="4C74CC"/>
            </a:solidFill>
          </a:ln>
        </p:spPr>
      </p:pic>
      <p:sp>
        <p:nvSpPr>
          <p:cNvPr id="8" name="제목 1">
            <a:extLst>
              <a:ext uri="{FF2B5EF4-FFF2-40B4-BE49-F238E27FC236}">
                <a16:creationId xmlns:a16="http://schemas.microsoft.com/office/drawing/2014/main" id="{0D19112E-4DB4-4D46-8C64-0FB155B74340}"/>
              </a:ext>
            </a:extLst>
          </p:cNvPr>
          <p:cNvSpPr txBox="1">
            <a:spLocks/>
          </p:cNvSpPr>
          <p:nvPr/>
        </p:nvSpPr>
        <p:spPr>
          <a:xfrm>
            <a:off x="5186928" y="5057598"/>
            <a:ext cx="2285806" cy="6956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3200" b="1" dirty="0">
                <a:solidFill>
                  <a:srgbClr val="4C74CC"/>
                </a:solidFill>
              </a:rPr>
              <a:t>메인화면</a:t>
            </a:r>
          </a:p>
        </p:txBody>
      </p:sp>
      <p:pic>
        <p:nvPicPr>
          <p:cNvPr id="9" name="내용 개체 틀 2">
            <a:extLst>
              <a:ext uri="{FF2B5EF4-FFF2-40B4-BE49-F238E27FC236}">
                <a16:creationId xmlns:a16="http://schemas.microsoft.com/office/drawing/2014/main" id="{8978BF70-0F7C-4BF8-916B-8C3428AB97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42192" y="2437421"/>
            <a:ext cx="3539655" cy="2526445"/>
          </a:xfrm>
          <a:prstGeom prst="rect">
            <a:avLst/>
          </a:prstGeom>
          <a:solidFill>
            <a:srgbClr val="F6F2E9"/>
          </a:solidFill>
          <a:ln w="38100">
            <a:solidFill>
              <a:srgbClr val="4C74CC"/>
            </a:solidFill>
          </a:ln>
        </p:spPr>
      </p:pic>
      <p:sp>
        <p:nvSpPr>
          <p:cNvPr id="11" name="제목 1">
            <a:extLst>
              <a:ext uri="{FF2B5EF4-FFF2-40B4-BE49-F238E27FC236}">
                <a16:creationId xmlns:a16="http://schemas.microsoft.com/office/drawing/2014/main" id="{FCC58718-6CCD-4A6C-9670-E8A83E413800}"/>
              </a:ext>
            </a:extLst>
          </p:cNvPr>
          <p:cNvSpPr txBox="1">
            <a:spLocks/>
          </p:cNvSpPr>
          <p:nvPr/>
        </p:nvSpPr>
        <p:spPr>
          <a:xfrm>
            <a:off x="9069117" y="5057598"/>
            <a:ext cx="2285806" cy="6956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3200" b="1" dirty="0">
                <a:solidFill>
                  <a:srgbClr val="4C74CC"/>
                </a:solidFill>
              </a:rPr>
              <a:t>마이페이지</a:t>
            </a:r>
          </a:p>
        </p:txBody>
      </p:sp>
    </p:spTree>
    <p:extLst>
      <p:ext uri="{BB962C8B-B14F-4D97-AF65-F5344CB8AC3E}">
        <p14:creationId xmlns:p14="http://schemas.microsoft.com/office/powerpoint/2010/main" val="398182984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부제목 2">
            <a:extLst>
              <a:ext uri="{FF2B5EF4-FFF2-40B4-BE49-F238E27FC236}">
                <a16:creationId xmlns:a16="http://schemas.microsoft.com/office/drawing/2014/main" id="{50650A82-3AE6-40C4-895B-BFC97EB34E0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77516"/>
          </a:xfrm>
          <a:prstGeom prst="rect">
            <a:avLst/>
          </a:prstGeom>
          <a:solidFill>
            <a:srgbClr val="4C74CC"/>
          </a:solidFill>
        </p:spPr>
        <p:txBody>
          <a:bodyPr vert="horz" lIns="72000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17223EE5-E17A-48C3-94E0-531F3B7CCF52}"/>
              </a:ext>
            </a:extLst>
          </p:cNvPr>
          <p:cNvSpPr txBox="1">
            <a:spLocks/>
          </p:cNvSpPr>
          <p:nvPr/>
        </p:nvSpPr>
        <p:spPr>
          <a:xfrm>
            <a:off x="879515" y="661922"/>
            <a:ext cx="6852780" cy="14554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solidFill>
                  <a:srgbClr val="4C74CC"/>
                </a:solidFill>
              </a:rPr>
              <a:t>요구사항 정의 </a:t>
            </a:r>
            <a:r>
              <a:rPr lang="en-US" altLang="ko-KR" b="1" dirty="0">
                <a:solidFill>
                  <a:srgbClr val="4C74CC"/>
                </a:solidFill>
              </a:rPr>
              <a:t>- </a:t>
            </a:r>
            <a:r>
              <a:rPr lang="ko-KR" altLang="en-US" b="1" dirty="0">
                <a:solidFill>
                  <a:srgbClr val="4C74CC"/>
                </a:solidFill>
              </a:rPr>
              <a:t>관리자</a:t>
            </a:r>
          </a:p>
        </p:txBody>
      </p:sp>
      <p:pic>
        <p:nvPicPr>
          <p:cNvPr id="5" name="내용 개체 틀 2">
            <a:extLst>
              <a:ext uri="{FF2B5EF4-FFF2-40B4-BE49-F238E27FC236}">
                <a16:creationId xmlns:a16="http://schemas.microsoft.com/office/drawing/2014/main" id="{CD78BA88-0556-41ED-8BE3-7AB3D26585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0850" y="2458665"/>
            <a:ext cx="3138553" cy="2400069"/>
          </a:xfrm>
          <a:prstGeom prst="rect">
            <a:avLst/>
          </a:prstGeom>
          <a:solidFill>
            <a:srgbClr val="F6F2E9"/>
          </a:solidFill>
          <a:ln w="38100">
            <a:solidFill>
              <a:srgbClr val="4C74CC"/>
            </a:solidFill>
          </a:ln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C8ECD0E5-3FD4-489E-ADB9-B0707465962C}"/>
              </a:ext>
            </a:extLst>
          </p:cNvPr>
          <p:cNvSpPr txBox="1">
            <a:spLocks/>
          </p:cNvSpPr>
          <p:nvPr/>
        </p:nvSpPr>
        <p:spPr>
          <a:xfrm>
            <a:off x="759307" y="4935443"/>
            <a:ext cx="2285806" cy="6956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3200" b="1" dirty="0">
                <a:solidFill>
                  <a:srgbClr val="4C74CC"/>
                </a:solidFill>
              </a:rPr>
              <a:t>공지사항</a:t>
            </a:r>
          </a:p>
        </p:txBody>
      </p:sp>
      <p:pic>
        <p:nvPicPr>
          <p:cNvPr id="6" name="내용 개체 틀 2">
            <a:extLst>
              <a:ext uri="{FF2B5EF4-FFF2-40B4-BE49-F238E27FC236}">
                <a16:creationId xmlns:a16="http://schemas.microsoft.com/office/drawing/2014/main" id="{6D07A8E2-440C-4E5F-9A68-E8DF52D798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63651" y="2458665"/>
            <a:ext cx="4466100" cy="2400069"/>
          </a:xfrm>
          <a:prstGeom prst="rect">
            <a:avLst/>
          </a:prstGeom>
          <a:solidFill>
            <a:srgbClr val="F6F2E9"/>
          </a:solidFill>
          <a:ln w="38100">
            <a:solidFill>
              <a:srgbClr val="4C74CC"/>
            </a:solidFill>
          </a:ln>
        </p:spPr>
      </p:pic>
      <p:sp>
        <p:nvSpPr>
          <p:cNvPr id="8" name="제목 1">
            <a:extLst>
              <a:ext uri="{FF2B5EF4-FFF2-40B4-BE49-F238E27FC236}">
                <a16:creationId xmlns:a16="http://schemas.microsoft.com/office/drawing/2014/main" id="{0D19112E-4DB4-4D46-8C64-0FB155B74340}"/>
              </a:ext>
            </a:extLst>
          </p:cNvPr>
          <p:cNvSpPr txBox="1">
            <a:spLocks/>
          </p:cNvSpPr>
          <p:nvPr/>
        </p:nvSpPr>
        <p:spPr>
          <a:xfrm>
            <a:off x="4885882" y="4935443"/>
            <a:ext cx="2285806" cy="6956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3200" b="1" dirty="0">
                <a:solidFill>
                  <a:srgbClr val="4C74CC"/>
                </a:solidFill>
              </a:rPr>
              <a:t>학생 정보</a:t>
            </a:r>
          </a:p>
        </p:txBody>
      </p:sp>
      <p:pic>
        <p:nvPicPr>
          <p:cNvPr id="9" name="내용 개체 틀 2">
            <a:extLst>
              <a:ext uri="{FF2B5EF4-FFF2-40B4-BE49-F238E27FC236}">
                <a16:creationId xmlns:a16="http://schemas.microsoft.com/office/drawing/2014/main" id="{8978BF70-0F7C-4BF8-916B-8C3428AB97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53999" y="2458665"/>
            <a:ext cx="3380206" cy="2400069"/>
          </a:xfrm>
          <a:prstGeom prst="rect">
            <a:avLst/>
          </a:prstGeom>
          <a:solidFill>
            <a:srgbClr val="F6F2E9"/>
          </a:solidFill>
          <a:ln w="38100">
            <a:solidFill>
              <a:srgbClr val="4C74CC"/>
            </a:solidFill>
          </a:ln>
        </p:spPr>
      </p:pic>
      <p:sp>
        <p:nvSpPr>
          <p:cNvPr id="11" name="제목 1">
            <a:extLst>
              <a:ext uri="{FF2B5EF4-FFF2-40B4-BE49-F238E27FC236}">
                <a16:creationId xmlns:a16="http://schemas.microsoft.com/office/drawing/2014/main" id="{FCC58718-6CCD-4A6C-9670-E8A83E413800}"/>
              </a:ext>
            </a:extLst>
          </p:cNvPr>
          <p:cNvSpPr txBox="1">
            <a:spLocks/>
          </p:cNvSpPr>
          <p:nvPr/>
        </p:nvSpPr>
        <p:spPr>
          <a:xfrm>
            <a:off x="9133284" y="4935442"/>
            <a:ext cx="2285806" cy="6956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3200" b="1" dirty="0">
                <a:solidFill>
                  <a:srgbClr val="4C74CC"/>
                </a:solidFill>
              </a:rPr>
              <a:t>교사 정보</a:t>
            </a:r>
          </a:p>
        </p:txBody>
      </p:sp>
    </p:spTree>
    <p:extLst>
      <p:ext uri="{BB962C8B-B14F-4D97-AF65-F5344CB8AC3E}">
        <p14:creationId xmlns:p14="http://schemas.microsoft.com/office/powerpoint/2010/main" val="391016873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부제목 2">
            <a:extLst>
              <a:ext uri="{FF2B5EF4-FFF2-40B4-BE49-F238E27FC236}">
                <a16:creationId xmlns:a16="http://schemas.microsoft.com/office/drawing/2014/main" id="{50650A82-3AE6-40C4-895B-BFC97EB34E0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77516"/>
          </a:xfrm>
          <a:prstGeom prst="rect">
            <a:avLst/>
          </a:prstGeom>
          <a:solidFill>
            <a:srgbClr val="4C74CC"/>
          </a:solidFill>
        </p:spPr>
        <p:txBody>
          <a:bodyPr vert="horz" lIns="72000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17223EE5-E17A-48C3-94E0-531F3B7CCF52}"/>
              </a:ext>
            </a:extLst>
          </p:cNvPr>
          <p:cNvSpPr txBox="1">
            <a:spLocks/>
          </p:cNvSpPr>
          <p:nvPr/>
        </p:nvSpPr>
        <p:spPr>
          <a:xfrm>
            <a:off x="879515" y="661922"/>
            <a:ext cx="6852780" cy="14554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solidFill>
                  <a:srgbClr val="4C74CC"/>
                </a:solidFill>
              </a:rPr>
              <a:t>요구사항 정의 </a:t>
            </a:r>
            <a:r>
              <a:rPr lang="en-US" altLang="ko-KR" b="1" dirty="0">
                <a:solidFill>
                  <a:srgbClr val="4C74CC"/>
                </a:solidFill>
              </a:rPr>
              <a:t>- </a:t>
            </a:r>
            <a:r>
              <a:rPr lang="ko-KR" altLang="en-US" b="1" dirty="0">
                <a:solidFill>
                  <a:srgbClr val="4C74CC"/>
                </a:solidFill>
              </a:rPr>
              <a:t>관리자</a:t>
            </a:r>
          </a:p>
        </p:txBody>
      </p:sp>
      <p:pic>
        <p:nvPicPr>
          <p:cNvPr id="5" name="내용 개체 틀 2">
            <a:extLst>
              <a:ext uri="{FF2B5EF4-FFF2-40B4-BE49-F238E27FC236}">
                <a16:creationId xmlns:a16="http://schemas.microsoft.com/office/drawing/2014/main" id="{CD78BA88-0556-41ED-8BE3-7AB3D26585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88260" y="2460431"/>
            <a:ext cx="3930260" cy="2800489"/>
          </a:xfrm>
          <a:prstGeom prst="rect">
            <a:avLst/>
          </a:prstGeom>
          <a:solidFill>
            <a:srgbClr val="F6F2E9"/>
          </a:solidFill>
          <a:ln w="38100">
            <a:solidFill>
              <a:srgbClr val="4C74CC"/>
            </a:solidFill>
          </a:ln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C8ECD0E5-3FD4-489E-ADB9-B0707465962C}"/>
              </a:ext>
            </a:extLst>
          </p:cNvPr>
          <p:cNvSpPr txBox="1">
            <a:spLocks/>
          </p:cNvSpPr>
          <p:nvPr/>
        </p:nvSpPr>
        <p:spPr>
          <a:xfrm>
            <a:off x="2310487" y="5383440"/>
            <a:ext cx="2285806" cy="6956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3200" b="1" dirty="0">
                <a:solidFill>
                  <a:srgbClr val="4C74CC"/>
                </a:solidFill>
              </a:rPr>
              <a:t>교과 정보</a:t>
            </a:r>
          </a:p>
        </p:txBody>
      </p:sp>
      <p:pic>
        <p:nvPicPr>
          <p:cNvPr id="9" name="내용 개체 틀 2">
            <a:extLst>
              <a:ext uri="{FF2B5EF4-FFF2-40B4-BE49-F238E27FC236}">
                <a16:creationId xmlns:a16="http://schemas.microsoft.com/office/drawing/2014/main" id="{8978BF70-0F7C-4BF8-916B-8C3428AB97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19536" y="2448318"/>
            <a:ext cx="3186955" cy="2812602"/>
          </a:xfrm>
          <a:prstGeom prst="rect">
            <a:avLst/>
          </a:prstGeom>
          <a:solidFill>
            <a:srgbClr val="F6F2E9"/>
          </a:solidFill>
          <a:ln w="38100">
            <a:solidFill>
              <a:srgbClr val="4C74CC"/>
            </a:solidFill>
          </a:ln>
        </p:spPr>
      </p:pic>
      <p:sp>
        <p:nvSpPr>
          <p:cNvPr id="11" name="제목 1">
            <a:extLst>
              <a:ext uri="{FF2B5EF4-FFF2-40B4-BE49-F238E27FC236}">
                <a16:creationId xmlns:a16="http://schemas.microsoft.com/office/drawing/2014/main" id="{FCC58718-6CCD-4A6C-9670-E8A83E413800}"/>
              </a:ext>
            </a:extLst>
          </p:cNvPr>
          <p:cNvSpPr txBox="1">
            <a:spLocks/>
          </p:cNvSpPr>
          <p:nvPr/>
        </p:nvSpPr>
        <p:spPr>
          <a:xfrm>
            <a:off x="7743991" y="5591827"/>
            <a:ext cx="2285806" cy="6956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3200" b="1" dirty="0">
                <a:solidFill>
                  <a:srgbClr val="4C74CC"/>
                </a:solidFill>
              </a:rPr>
              <a:t>담당과목 성적 조회</a:t>
            </a:r>
            <a:endParaRPr lang="en-US" altLang="ko-KR" sz="3200" b="1" dirty="0">
              <a:solidFill>
                <a:srgbClr val="4C74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039506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부제목 2">
            <a:extLst>
              <a:ext uri="{FF2B5EF4-FFF2-40B4-BE49-F238E27FC236}">
                <a16:creationId xmlns:a16="http://schemas.microsoft.com/office/drawing/2014/main" id="{50650A82-3AE6-40C4-895B-BFC97EB34E0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77516"/>
          </a:xfrm>
          <a:prstGeom prst="rect">
            <a:avLst/>
          </a:prstGeom>
          <a:solidFill>
            <a:srgbClr val="4C74CC"/>
          </a:solidFill>
        </p:spPr>
        <p:txBody>
          <a:bodyPr vert="horz" lIns="72000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17223EE5-E17A-48C3-94E0-531F3B7CCF52}"/>
              </a:ext>
            </a:extLst>
          </p:cNvPr>
          <p:cNvSpPr txBox="1">
            <a:spLocks/>
          </p:cNvSpPr>
          <p:nvPr/>
        </p:nvSpPr>
        <p:spPr>
          <a:xfrm>
            <a:off x="879515" y="661922"/>
            <a:ext cx="6852780" cy="14554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solidFill>
                  <a:srgbClr val="4C74CC"/>
                </a:solidFill>
              </a:rPr>
              <a:t>요구사항 정의 </a:t>
            </a:r>
            <a:r>
              <a:rPr lang="en-US" altLang="ko-KR" b="1" dirty="0">
                <a:solidFill>
                  <a:srgbClr val="4C74CC"/>
                </a:solidFill>
              </a:rPr>
              <a:t>- </a:t>
            </a:r>
            <a:r>
              <a:rPr lang="ko-KR" altLang="en-US" b="1" dirty="0">
                <a:solidFill>
                  <a:srgbClr val="4C74CC"/>
                </a:solidFill>
              </a:rPr>
              <a:t>관리자</a:t>
            </a:r>
          </a:p>
        </p:txBody>
      </p:sp>
      <p:pic>
        <p:nvPicPr>
          <p:cNvPr id="5" name="내용 개체 틀 2">
            <a:extLst>
              <a:ext uri="{FF2B5EF4-FFF2-40B4-BE49-F238E27FC236}">
                <a16:creationId xmlns:a16="http://schemas.microsoft.com/office/drawing/2014/main" id="{CD78BA88-0556-41ED-8BE3-7AB3D26585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96179" y="2456707"/>
            <a:ext cx="3663596" cy="2812603"/>
          </a:xfrm>
          <a:prstGeom prst="rect">
            <a:avLst/>
          </a:prstGeom>
          <a:solidFill>
            <a:srgbClr val="F6F2E9"/>
          </a:solidFill>
          <a:ln w="38100">
            <a:solidFill>
              <a:srgbClr val="4C74CC"/>
            </a:solidFill>
          </a:ln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C8ECD0E5-3FD4-489E-ADB9-B0707465962C}"/>
              </a:ext>
            </a:extLst>
          </p:cNvPr>
          <p:cNvSpPr txBox="1">
            <a:spLocks/>
          </p:cNvSpPr>
          <p:nvPr/>
        </p:nvSpPr>
        <p:spPr>
          <a:xfrm>
            <a:off x="5023022" y="5391828"/>
            <a:ext cx="2809910" cy="6956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3200" b="1" dirty="0">
                <a:solidFill>
                  <a:srgbClr val="4C74CC"/>
                </a:solidFill>
              </a:rPr>
              <a:t>공지사항 등록</a:t>
            </a:r>
          </a:p>
        </p:txBody>
      </p:sp>
      <p:pic>
        <p:nvPicPr>
          <p:cNvPr id="9" name="내용 개체 틀 2">
            <a:extLst>
              <a:ext uri="{FF2B5EF4-FFF2-40B4-BE49-F238E27FC236}">
                <a16:creationId xmlns:a16="http://schemas.microsoft.com/office/drawing/2014/main" id="{8978BF70-0F7C-4BF8-916B-8C3428AB97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28102" y="2456707"/>
            <a:ext cx="3186955" cy="2812601"/>
          </a:xfrm>
          <a:prstGeom prst="rect">
            <a:avLst/>
          </a:prstGeom>
          <a:solidFill>
            <a:srgbClr val="F6F2E9"/>
          </a:solidFill>
          <a:ln w="38100">
            <a:solidFill>
              <a:srgbClr val="4C74CC"/>
            </a:solidFill>
          </a:ln>
        </p:spPr>
      </p:pic>
      <p:sp>
        <p:nvSpPr>
          <p:cNvPr id="11" name="제목 1">
            <a:extLst>
              <a:ext uri="{FF2B5EF4-FFF2-40B4-BE49-F238E27FC236}">
                <a16:creationId xmlns:a16="http://schemas.microsoft.com/office/drawing/2014/main" id="{FCC58718-6CCD-4A6C-9670-E8A83E413800}"/>
              </a:ext>
            </a:extLst>
          </p:cNvPr>
          <p:cNvSpPr txBox="1">
            <a:spLocks/>
          </p:cNvSpPr>
          <p:nvPr/>
        </p:nvSpPr>
        <p:spPr>
          <a:xfrm>
            <a:off x="8844593" y="5391827"/>
            <a:ext cx="2809910" cy="6956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3200" b="1" dirty="0">
                <a:solidFill>
                  <a:srgbClr val="4C74CC"/>
                </a:solidFill>
              </a:rPr>
              <a:t>공지사항 수정</a:t>
            </a:r>
            <a:endParaRPr lang="en-US" altLang="ko-KR" sz="3200" b="1" dirty="0">
              <a:solidFill>
                <a:srgbClr val="4C74CC"/>
              </a:solidFill>
            </a:endParaRPr>
          </a:p>
        </p:txBody>
      </p:sp>
      <p:pic>
        <p:nvPicPr>
          <p:cNvPr id="12" name="내용 개체 틀 2">
            <a:extLst>
              <a:ext uri="{FF2B5EF4-FFF2-40B4-BE49-F238E27FC236}">
                <a16:creationId xmlns:a16="http://schemas.microsoft.com/office/drawing/2014/main" id="{542FBF51-C631-410A-94A9-EE2FE4D636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2045" y="2448317"/>
            <a:ext cx="3885342" cy="2812601"/>
          </a:xfrm>
          <a:prstGeom prst="rect">
            <a:avLst/>
          </a:prstGeom>
          <a:solidFill>
            <a:srgbClr val="F6F2E9"/>
          </a:solidFill>
          <a:ln w="38100">
            <a:solidFill>
              <a:srgbClr val="4C74CC"/>
            </a:solidFill>
          </a:ln>
        </p:spPr>
      </p:pic>
      <p:sp>
        <p:nvSpPr>
          <p:cNvPr id="13" name="제목 1">
            <a:extLst>
              <a:ext uri="{FF2B5EF4-FFF2-40B4-BE49-F238E27FC236}">
                <a16:creationId xmlns:a16="http://schemas.microsoft.com/office/drawing/2014/main" id="{9950B4B0-D860-407E-86BA-868572F3471B}"/>
              </a:ext>
            </a:extLst>
          </p:cNvPr>
          <p:cNvSpPr txBox="1">
            <a:spLocks/>
          </p:cNvSpPr>
          <p:nvPr/>
        </p:nvSpPr>
        <p:spPr>
          <a:xfrm>
            <a:off x="931837" y="5383440"/>
            <a:ext cx="2785758" cy="6956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3200" b="1">
                <a:solidFill>
                  <a:srgbClr val="4C74CC"/>
                </a:solidFill>
              </a:rPr>
              <a:t>공지사항 목록</a:t>
            </a:r>
            <a:endParaRPr lang="ko-KR" altLang="en-US" sz="3200" b="1" dirty="0">
              <a:solidFill>
                <a:srgbClr val="4C74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25618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52D3F9F0-8C39-483E-BB7E-38F025E7319A}"/>
              </a:ext>
            </a:extLst>
          </p:cNvPr>
          <p:cNvSpPr/>
          <p:nvPr/>
        </p:nvSpPr>
        <p:spPr>
          <a:xfrm>
            <a:off x="6245648" y="2194612"/>
            <a:ext cx="2350714" cy="3661719"/>
          </a:xfrm>
          <a:prstGeom prst="roundRect">
            <a:avLst/>
          </a:prstGeom>
          <a:solidFill>
            <a:srgbClr val="F6F2E9"/>
          </a:solidFill>
          <a:ln w="38100">
            <a:solidFill>
              <a:srgbClr val="4C74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10" name="부제목 2">
            <a:extLst>
              <a:ext uri="{FF2B5EF4-FFF2-40B4-BE49-F238E27FC236}">
                <a16:creationId xmlns:a16="http://schemas.microsoft.com/office/drawing/2014/main" id="{50650A82-3AE6-40C4-895B-BFC97EB34E0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77516"/>
          </a:xfrm>
          <a:prstGeom prst="rect">
            <a:avLst/>
          </a:prstGeom>
          <a:solidFill>
            <a:srgbClr val="4C74CC"/>
          </a:solidFill>
        </p:spPr>
        <p:txBody>
          <a:bodyPr vert="horz" lIns="72000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17223EE5-E17A-48C3-94E0-531F3B7CCF52}"/>
              </a:ext>
            </a:extLst>
          </p:cNvPr>
          <p:cNvSpPr txBox="1">
            <a:spLocks/>
          </p:cNvSpPr>
          <p:nvPr/>
        </p:nvSpPr>
        <p:spPr>
          <a:xfrm>
            <a:off x="879515" y="661922"/>
            <a:ext cx="6852780" cy="14554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solidFill>
                  <a:srgbClr val="4C74CC"/>
                </a:solidFill>
              </a:rPr>
              <a:t>서비스 개요 </a:t>
            </a:r>
            <a:r>
              <a:rPr lang="en-US" altLang="ko-KR" b="1" dirty="0">
                <a:solidFill>
                  <a:srgbClr val="4C74CC"/>
                </a:solidFill>
              </a:rPr>
              <a:t>- </a:t>
            </a:r>
            <a:r>
              <a:rPr lang="ko-KR" altLang="en-US" b="1" dirty="0">
                <a:solidFill>
                  <a:srgbClr val="4C74CC"/>
                </a:solidFill>
              </a:rPr>
              <a:t>사용자</a:t>
            </a: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C5883AB1-ABA1-4312-90F8-874DAC370925}"/>
              </a:ext>
            </a:extLst>
          </p:cNvPr>
          <p:cNvCxnSpPr/>
          <p:nvPr/>
        </p:nvCxnSpPr>
        <p:spPr>
          <a:xfrm>
            <a:off x="4890221" y="2677214"/>
            <a:ext cx="1224793" cy="0"/>
          </a:xfrm>
          <a:prstGeom prst="straightConnector1">
            <a:avLst/>
          </a:prstGeom>
          <a:ln w="28575">
            <a:solidFill>
              <a:srgbClr val="4C74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C13DB5BA-6CC4-4D54-9097-6EC405D4FF31}"/>
              </a:ext>
            </a:extLst>
          </p:cNvPr>
          <p:cNvSpPr/>
          <p:nvPr/>
        </p:nvSpPr>
        <p:spPr>
          <a:xfrm>
            <a:off x="6502585" y="2388456"/>
            <a:ext cx="1828800" cy="577516"/>
          </a:xfrm>
          <a:prstGeom prst="roundRect">
            <a:avLst/>
          </a:prstGeom>
          <a:solidFill>
            <a:srgbClr val="4C74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F6F2E9"/>
                </a:solidFill>
              </a:rPr>
              <a:t>영화 예매하기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242DB319-3A1C-4B7D-8E24-3C9D23340888}"/>
              </a:ext>
            </a:extLst>
          </p:cNvPr>
          <p:cNvSpPr/>
          <p:nvPr/>
        </p:nvSpPr>
        <p:spPr>
          <a:xfrm>
            <a:off x="2953780" y="2388456"/>
            <a:ext cx="1828800" cy="577516"/>
          </a:xfrm>
          <a:prstGeom prst="roundRect">
            <a:avLst/>
          </a:prstGeom>
          <a:solidFill>
            <a:srgbClr val="4C74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F6F2E9"/>
                </a:solidFill>
              </a:rPr>
              <a:t>사용자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C937D2D5-C05B-436C-B7EB-6E1F3D001CD1}"/>
              </a:ext>
            </a:extLst>
          </p:cNvPr>
          <p:cNvSpPr/>
          <p:nvPr/>
        </p:nvSpPr>
        <p:spPr>
          <a:xfrm>
            <a:off x="6502585" y="3266429"/>
            <a:ext cx="1828800" cy="577516"/>
          </a:xfrm>
          <a:prstGeom prst="roundRect">
            <a:avLst/>
          </a:prstGeom>
          <a:solidFill>
            <a:srgbClr val="4C74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F6F2E9"/>
                </a:solidFill>
              </a:rPr>
              <a:t>예매 확인하기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2E3BD439-E7E5-4233-A197-0E315C5F74A9}"/>
              </a:ext>
            </a:extLst>
          </p:cNvPr>
          <p:cNvSpPr/>
          <p:nvPr/>
        </p:nvSpPr>
        <p:spPr>
          <a:xfrm>
            <a:off x="6502585" y="4144402"/>
            <a:ext cx="1828800" cy="577516"/>
          </a:xfrm>
          <a:prstGeom prst="roundRect">
            <a:avLst/>
          </a:prstGeom>
          <a:solidFill>
            <a:srgbClr val="4C74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F6F2E9"/>
                </a:solidFill>
              </a:rPr>
              <a:t>예매 취소하기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EDE2328C-7CDD-496E-97D3-9E846F2A9C6B}"/>
              </a:ext>
            </a:extLst>
          </p:cNvPr>
          <p:cNvSpPr/>
          <p:nvPr/>
        </p:nvSpPr>
        <p:spPr>
          <a:xfrm>
            <a:off x="6502585" y="5022375"/>
            <a:ext cx="1828800" cy="577516"/>
          </a:xfrm>
          <a:prstGeom prst="roundRect">
            <a:avLst/>
          </a:prstGeom>
          <a:solidFill>
            <a:srgbClr val="4C74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rgbClr val="F6F2E9"/>
                </a:solidFill>
              </a:rPr>
              <a:t>관리자 메뉴로 이동</a:t>
            </a:r>
          </a:p>
        </p:txBody>
      </p: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697A089E-4F54-42EB-BDE2-9E575CAFC224}"/>
              </a:ext>
            </a:extLst>
          </p:cNvPr>
          <p:cNvCxnSpPr/>
          <p:nvPr/>
        </p:nvCxnSpPr>
        <p:spPr>
          <a:xfrm flipV="1">
            <a:off x="8444204" y="4338735"/>
            <a:ext cx="989045" cy="961053"/>
          </a:xfrm>
          <a:prstGeom prst="bentConnector3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6528E04A-D06F-46F7-99AC-C05CBF2E15B0}"/>
              </a:ext>
            </a:extLst>
          </p:cNvPr>
          <p:cNvSpPr/>
          <p:nvPr/>
        </p:nvSpPr>
        <p:spPr>
          <a:xfrm>
            <a:off x="9546068" y="3867733"/>
            <a:ext cx="2350713" cy="961053"/>
          </a:xfrm>
          <a:prstGeom prst="roundRect">
            <a:avLst/>
          </a:prstGeom>
          <a:solidFill>
            <a:srgbClr val="F6F2E9"/>
          </a:solidFill>
          <a:ln w="38100">
            <a:solidFill>
              <a:srgbClr val="4C74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4C74CC"/>
                </a:solidFill>
              </a:rPr>
              <a:t>관리자용 아이디 </a:t>
            </a:r>
            <a:r>
              <a:rPr lang="en-US" altLang="ko-KR" b="1" dirty="0">
                <a:solidFill>
                  <a:srgbClr val="4C74CC"/>
                </a:solidFill>
              </a:rPr>
              <a:t>&amp; </a:t>
            </a:r>
            <a:r>
              <a:rPr lang="ko-KR" altLang="en-US" b="1" dirty="0">
                <a:solidFill>
                  <a:srgbClr val="4C74CC"/>
                </a:solidFill>
              </a:rPr>
              <a:t>비밀번호 인증 필요</a:t>
            </a:r>
          </a:p>
        </p:txBody>
      </p:sp>
    </p:spTree>
    <p:extLst>
      <p:ext uri="{BB962C8B-B14F-4D97-AF65-F5344CB8AC3E}">
        <p14:creationId xmlns:p14="http://schemas.microsoft.com/office/powerpoint/2010/main" val="237592361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부제목 2">
            <a:extLst>
              <a:ext uri="{FF2B5EF4-FFF2-40B4-BE49-F238E27FC236}">
                <a16:creationId xmlns:a16="http://schemas.microsoft.com/office/drawing/2014/main" id="{50650A82-3AE6-40C4-895B-BFC97EB34E0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77516"/>
          </a:xfrm>
          <a:prstGeom prst="rect">
            <a:avLst/>
          </a:prstGeom>
          <a:solidFill>
            <a:srgbClr val="4C74CC"/>
          </a:solidFill>
        </p:spPr>
        <p:txBody>
          <a:bodyPr vert="horz" lIns="72000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17223EE5-E17A-48C3-94E0-531F3B7CCF52}"/>
              </a:ext>
            </a:extLst>
          </p:cNvPr>
          <p:cNvSpPr txBox="1">
            <a:spLocks/>
          </p:cNvSpPr>
          <p:nvPr/>
        </p:nvSpPr>
        <p:spPr>
          <a:xfrm>
            <a:off x="879515" y="661922"/>
            <a:ext cx="6852780" cy="14554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solidFill>
                  <a:srgbClr val="4C74CC"/>
                </a:solidFill>
              </a:rPr>
              <a:t>요구사항 정의 </a:t>
            </a:r>
            <a:r>
              <a:rPr lang="en-US" altLang="ko-KR" b="1" dirty="0">
                <a:solidFill>
                  <a:srgbClr val="4C74CC"/>
                </a:solidFill>
              </a:rPr>
              <a:t>- </a:t>
            </a:r>
            <a:r>
              <a:rPr lang="ko-KR" altLang="en-US" b="1" dirty="0">
                <a:solidFill>
                  <a:srgbClr val="4C74CC"/>
                </a:solidFill>
              </a:rPr>
              <a:t>관리자</a:t>
            </a:r>
          </a:p>
        </p:txBody>
      </p:sp>
      <p:pic>
        <p:nvPicPr>
          <p:cNvPr id="5" name="내용 개체 틀 2">
            <a:extLst>
              <a:ext uri="{FF2B5EF4-FFF2-40B4-BE49-F238E27FC236}">
                <a16:creationId xmlns:a16="http://schemas.microsoft.com/office/drawing/2014/main" id="{CD78BA88-0556-41ED-8BE3-7AB3D26585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4431" y="2448317"/>
            <a:ext cx="3930260" cy="2812602"/>
          </a:xfrm>
          <a:prstGeom prst="rect">
            <a:avLst/>
          </a:prstGeom>
          <a:solidFill>
            <a:srgbClr val="F6F2E9"/>
          </a:solidFill>
          <a:ln w="38100">
            <a:solidFill>
              <a:srgbClr val="4C74CC"/>
            </a:solidFill>
          </a:ln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C8ECD0E5-3FD4-489E-ADB9-B0707465962C}"/>
              </a:ext>
            </a:extLst>
          </p:cNvPr>
          <p:cNvSpPr txBox="1">
            <a:spLocks/>
          </p:cNvSpPr>
          <p:nvPr/>
        </p:nvSpPr>
        <p:spPr>
          <a:xfrm>
            <a:off x="1142208" y="5383437"/>
            <a:ext cx="3074705" cy="6956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3200" b="1" dirty="0">
                <a:solidFill>
                  <a:srgbClr val="4C74CC"/>
                </a:solidFill>
              </a:rPr>
              <a:t>교사 등록</a:t>
            </a:r>
          </a:p>
        </p:txBody>
      </p:sp>
      <p:pic>
        <p:nvPicPr>
          <p:cNvPr id="9" name="내용 개체 틀 2">
            <a:extLst>
              <a:ext uri="{FF2B5EF4-FFF2-40B4-BE49-F238E27FC236}">
                <a16:creationId xmlns:a16="http://schemas.microsoft.com/office/drawing/2014/main" id="{8978BF70-0F7C-4BF8-916B-8C3428AB97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35471" y="2448317"/>
            <a:ext cx="5840522" cy="2812602"/>
          </a:xfrm>
          <a:prstGeom prst="rect">
            <a:avLst/>
          </a:prstGeom>
          <a:solidFill>
            <a:srgbClr val="F6F2E9"/>
          </a:solidFill>
          <a:ln w="38100">
            <a:solidFill>
              <a:srgbClr val="4C74CC"/>
            </a:solidFill>
          </a:ln>
        </p:spPr>
      </p:pic>
      <p:sp>
        <p:nvSpPr>
          <p:cNvPr id="11" name="제목 1">
            <a:extLst>
              <a:ext uri="{FF2B5EF4-FFF2-40B4-BE49-F238E27FC236}">
                <a16:creationId xmlns:a16="http://schemas.microsoft.com/office/drawing/2014/main" id="{FCC58718-6CCD-4A6C-9670-E8A83E413800}"/>
              </a:ext>
            </a:extLst>
          </p:cNvPr>
          <p:cNvSpPr txBox="1">
            <a:spLocks/>
          </p:cNvSpPr>
          <p:nvPr/>
        </p:nvSpPr>
        <p:spPr>
          <a:xfrm>
            <a:off x="7150777" y="5383438"/>
            <a:ext cx="2809910" cy="6956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3200" b="1" dirty="0">
                <a:solidFill>
                  <a:srgbClr val="4C74CC"/>
                </a:solidFill>
              </a:rPr>
              <a:t>교사 상세정보</a:t>
            </a:r>
            <a:endParaRPr lang="en-US" altLang="ko-KR" sz="3200" b="1" dirty="0">
              <a:solidFill>
                <a:srgbClr val="4C74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233723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부제목 2">
            <a:extLst>
              <a:ext uri="{FF2B5EF4-FFF2-40B4-BE49-F238E27FC236}">
                <a16:creationId xmlns:a16="http://schemas.microsoft.com/office/drawing/2014/main" id="{50650A82-3AE6-40C4-895B-BFC97EB34E0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77516"/>
          </a:xfrm>
          <a:prstGeom prst="rect">
            <a:avLst/>
          </a:prstGeom>
          <a:solidFill>
            <a:srgbClr val="4C74CC"/>
          </a:solidFill>
        </p:spPr>
        <p:txBody>
          <a:bodyPr vert="horz" lIns="72000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17223EE5-E17A-48C3-94E0-531F3B7CCF52}"/>
              </a:ext>
            </a:extLst>
          </p:cNvPr>
          <p:cNvSpPr txBox="1">
            <a:spLocks/>
          </p:cNvSpPr>
          <p:nvPr/>
        </p:nvSpPr>
        <p:spPr>
          <a:xfrm>
            <a:off x="879515" y="661922"/>
            <a:ext cx="6852780" cy="14554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solidFill>
                  <a:srgbClr val="4C74CC"/>
                </a:solidFill>
              </a:rPr>
              <a:t>요구사항 정의 </a:t>
            </a:r>
            <a:r>
              <a:rPr lang="en-US" altLang="ko-KR" b="1" dirty="0">
                <a:solidFill>
                  <a:srgbClr val="4C74CC"/>
                </a:solidFill>
              </a:rPr>
              <a:t>- </a:t>
            </a:r>
            <a:r>
              <a:rPr lang="ko-KR" altLang="en-US" b="1" dirty="0">
                <a:solidFill>
                  <a:srgbClr val="4C74CC"/>
                </a:solidFill>
              </a:rPr>
              <a:t>관리자</a:t>
            </a:r>
          </a:p>
        </p:txBody>
      </p:sp>
      <p:pic>
        <p:nvPicPr>
          <p:cNvPr id="5" name="내용 개체 틀 2">
            <a:extLst>
              <a:ext uri="{FF2B5EF4-FFF2-40B4-BE49-F238E27FC236}">
                <a16:creationId xmlns:a16="http://schemas.microsoft.com/office/drawing/2014/main" id="{CD78BA88-0556-41ED-8BE3-7AB3D26585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4431" y="2448316"/>
            <a:ext cx="3930260" cy="2812601"/>
          </a:xfrm>
          <a:prstGeom prst="rect">
            <a:avLst/>
          </a:prstGeom>
          <a:solidFill>
            <a:srgbClr val="F6F2E9"/>
          </a:solidFill>
          <a:ln w="38100">
            <a:solidFill>
              <a:srgbClr val="4C74CC"/>
            </a:solidFill>
          </a:ln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C8ECD0E5-3FD4-489E-ADB9-B0707465962C}"/>
              </a:ext>
            </a:extLst>
          </p:cNvPr>
          <p:cNvSpPr txBox="1">
            <a:spLocks/>
          </p:cNvSpPr>
          <p:nvPr/>
        </p:nvSpPr>
        <p:spPr>
          <a:xfrm>
            <a:off x="1142208" y="5383437"/>
            <a:ext cx="3074705" cy="6956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3200" b="1" dirty="0">
                <a:solidFill>
                  <a:srgbClr val="4C74CC"/>
                </a:solidFill>
              </a:rPr>
              <a:t>교과 목록</a:t>
            </a:r>
          </a:p>
        </p:txBody>
      </p:sp>
      <p:pic>
        <p:nvPicPr>
          <p:cNvPr id="9" name="내용 개체 틀 2">
            <a:extLst>
              <a:ext uri="{FF2B5EF4-FFF2-40B4-BE49-F238E27FC236}">
                <a16:creationId xmlns:a16="http://schemas.microsoft.com/office/drawing/2014/main" id="{8978BF70-0F7C-4BF8-916B-8C3428AB97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35471" y="2448315"/>
            <a:ext cx="5840522" cy="2812601"/>
          </a:xfrm>
          <a:prstGeom prst="rect">
            <a:avLst/>
          </a:prstGeom>
          <a:solidFill>
            <a:srgbClr val="F6F2E9"/>
          </a:solidFill>
          <a:ln w="38100">
            <a:solidFill>
              <a:srgbClr val="4C74CC"/>
            </a:solidFill>
          </a:ln>
        </p:spPr>
      </p:pic>
      <p:sp>
        <p:nvSpPr>
          <p:cNvPr id="11" name="제목 1">
            <a:extLst>
              <a:ext uri="{FF2B5EF4-FFF2-40B4-BE49-F238E27FC236}">
                <a16:creationId xmlns:a16="http://schemas.microsoft.com/office/drawing/2014/main" id="{FCC58718-6CCD-4A6C-9670-E8A83E413800}"/>
              </a:ext>
            </a:extLst>
          </p:cNvPr>
          <p:cNvSpPr txBox="1">
            <a:spLocks/>
          </p:cNvSpPr>
          <p:nvPr/>
        </p:nvSpPr>
        <p:spPr>
          <a:xfrm>
            <a:off x="7150777" y="5383438"/>
            <a:ext cx="2809910" cy="6956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3200" b="1" dirty="0">
                <a:solidFill>
                  <a:srgbClr val="4C74CC"/>
                </a:solidFill>
              </a:rPr>
              <a:t>교과 등록</a:t>
            </a:r>
            <a:endParaRPr lang="en-US" altLang="ko-KR" sz="3200" b="1" dirty="0">
              <a:solidFill>
                <a:srgbClr val="4C74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653969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D39F86E3-2157-4ADD-91F4-8B3C9CB635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0"/>
            <a:ext cx="12192000" cy="6858000"/>
          </a:xfrm>
          <a:solidFill>
            <a:srgbClr val="4C74CC"/>
          </a:solidFill>
        </p:spPr>
        <p:txBody>
          <a:bodyPr lIns="720000" anchor="ctr">
            <a:normAutofit/>
          </a:bodyPr>
          <a:lstStyle/>
          <a:p>
            <a:pPr algn="l"/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230C62D-DFF7-465F-9290-1133CFD2AE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9515" y="661922"/>
            <a:ext cx="6852780" cy="1455489"/>
          </a:xfrm>
        </p:spPr>
        <p:txBody>
          <a:bodyPr anchor="ctr">
            <a:noAutofit/>
          </a:bodyPr>
          <a:lstStyle/>
          <a:p>
            <a:pPr algn="l"/>
            <a:r>
              <a:rPr lang="ko-KR" altLang="en-US" b="1" dirty="0">
                <a:solidFill>
                  <a:srgbClr val="F6F2E9"/>
                </a:solidFill>
              </a:rPr>
              <a:t>프로젝트 개요</a:t>
            </a: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CC0EB0F7-08A0-4F9C-B12F-0237A9A72E18}"/>
              </a:ext>
            </a:extLst>
          </p:cNvPr>
          <p:cNvSpPr txBox="1">
            <a:spLocks/>
          </p:cNvSpPr>
          <p:nvPr/>
        </p:nvSpPr>
        <p:spPr>
          <a:xfrm>
            <a:off x="3063892" y="2214160"/>
            <a:ext cx="6724443" cy="10079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800" b="1" dirty="0">
                <a:solidFill>
                  <a:srgbClr val="F6F2E9"/>
                </a:solidFill>
              </a:rPr>
              <a:t>1. </a:t>
            </a:r>
            <a:r>
              <a:rPr lang="ko-KR" altLang="en-US" sz="4800" b="1" dirty="0">
                <a:solidFill>
                  <a:srgbClr val="F6F2E9"/>
                </a:solidFill>
              </a:rPr>
              <a:t>개발환경</a:t>
            </a: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9A43514B-F45F-48FB-A774-EC7B1789A008}"/>
              </a:ext>
            </a:extLst>
          </p:cNvPr>
          <p:cNvSpPr txBox="1">
            <a:spLocks/>
          </p:cNvSpPr>
          <p:nvPr/>
        </p:nvSpPr>
        <p:spPr>
          <a:xfrm>
            <a:off x="3063892" y="3624416"/>
            <a:ext cx="6724443" cy="10079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800" b="1" dirty="0">
                <a:solidFill>
                  <a:srgbClr val="F6F2E9"/>
                </a:solidFill>
              </a:rPr>
              <a:t>2. ER </a:t>
            </a:r>
            <a:r>
              <a:rPr lang="ko-KR" altLang="en-US" sz="4800" b="1" dirty="0">
                <a:solidFill>
                  <a:srgbClr val="F6F2E9"/>
                </a:solidFill>
              </a:rPr>
              <a:t>다이어그램</a:t>
            </a: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31AFDC46-C5A5-41CB-B4CE-FCA49E5CF24B}"/>
              </a:ext>
            </a:extLst>
          </p:cNvPr>
          <p:cNvSpPr txBox="1">
            <a:spLocks/>
          </p:cNvSpPr>
          <p:nvPr/>
        </p:nvSpPr>
        <p:spPr>
          <a:xfrm>
            <a:off x="3063892" y="5100926"/>
            <a:ext cx="6724443" cy="10079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800" b="1" dirty="0">
                <a:solidFill>
                  <a:srgbClr val="F6F2E9"/>
                </a:solidFill>
              </a:rPr>
              <a:t>3. </a:t>
            </a:r>
            <a:r>
              <a:rPr lang="ko-KR" altLang="en-US" sz="4800" b="1" dirty="0">
                <a:solidFill>
                  <a:srgbClr val="F6F2E9"/>
                </a:solidFill>
              </a:rPr>
              <a:t>테이블 명세서</a:t>
            </a:r>
          </a:p>
        </p:txBody>
      </p:sp>
    </p:spTree>
    <p:extLst>
      <p:ext uri="{BB962C8B-B14F-4D97-AF65-F5344CB8AC3E}">
        <p14:creationId xmlns:p14="http://schemas.microsoft.com/office/powerpoint/2010/main" val="19482835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부제목 2">
            <a:extLst>
              <a:ext uri="{FF2B5EF4-FFF2-40B4-BE49-F238E27FC236}">
                <a16:creationId xmlns:a16="http://schemas.microsoft.com/office/drawing/2014/main" id="{50650A82-3AE6-40C4-895B-BFC97EB34E0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77516"/>
          </a:xfrm>
          <a:prstGeom prst="rect">
            <a:avLst/>
          </a:prstGeom>
          <a:solidFill>
            <a:srgbClr val="4C74CC"/>
          </a:solidFill>
        </p:spPr>
        <p:txBody>
          <a:bodyPr vert="horz" lIns="72000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17223EE5-E17A-48C3-94E0-531F3B7CCF52}"/>
              </a:ext>
            </a:extLst>
          </p:cNvPr>
          <p:cNvSpPr txBox="1">
            <a:spLocks/>
          </p:cNvSpPr>
          <p:nvPr/>
        </p:nvSpPr>
        <p:spPr>
          <a:xfrm>
            <a:off x="879515" y="661922"/>
            <a:ext cx="6852780" cy="14554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solidFill>
                  <a:srgbClr val="4C74CC"/>
                </a:solidFill>
              </a:rPr>
              <a:t>개발환경</a:t>
            </a:r>
          </a:p>
        </p:txBody>
      </p:sp>
      <p:pic>
        <p:nvPicPr>
          <p:cNvPr id="5" name="내용 개체 틀 2">
            <a:extLst>
              <a:ext uri="{FF2B5EF4-FFF2-40B4-BE49-F238E27FC236}">
                <a16:creationId xmlns:a16="http://schemas.microsoft.com/office/drawing/2014/main" id="{CD78BA88-0556-41ED-8BE3-7AB3D26585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9095" y="2968612"/>
            <a:ext cx="11313810" cy="920776"/>
          </a:xfrm>
          <a:prstGeom prst="rect">
            <a:avLst/>
          </a:prstGeom>
          <a:solidFill>
            <a:srgbClr val="F6F2E9"/>
          </a:solidFill>
          <a:ln w="38100">
            <a:solidFill>
              <a:srgbClr val="4C74CC"/>
            </a:solidFill>
          </a:ln>
        </p:spPr>
      </p:pic>
    </p:spTree>
    <p:extLst>
      <p:ext uri="{BB962C8B-B14F-4D97-AF65-F5344CB8AC3E}">
        <p14:creationId xmlns:p14="http://schemas.microsoft.com/office/powerpoint/2010/main" val="90019497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부제목 2">
            <a:extLst>
              <a:ext uri="{FF2B5EF4-FFF2-40B4-BE49-F238E27FC236}">
                <a16:creationId xmlns:a16="http://schemas.microsoft.com/office/drawing/2014/main" id="{50650A82-3AE6-40C4-895B-BFC97EB34E0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77516"/>
          </a:xfrm>
          <a:prstGeom prst="rect">
            <a:avLst/>
          </a:prstGeom>
          <a:solidFill>
            <a:srgbClr val="4C74CC"/>
          </a:solidFill>
        </p:spPr>
        <p:txBody>
          <a:bodyPr vert="horz" lIns="72000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17223EE5-E17A-48C3-94E0-531F3B7CCF52}"/>
              </a:ext>
            </a:extLst>
          </p:cNvPr>
          <p:cNvSpPr txBox="1">
            <a:spLocks/>
          </p:cNvSpPr>
          <p:nvPr/>
        </p:nvSpPr>
        <p:spPr>
          <a:xfrm>
            <a:off x="879515" y="661922"/>
            <a:ext cx="6852780" cy="14554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>
                <a:solidFill>
                  <a:srgbClr val="4C74CC"/>
                </a:solidFill>
              </a:rPr>
              <a:t>ER </a:t>
            </a:r>
            <a:r>
              <a:rPr lang="ko-KR" altLang="en-US" b="1" dirty="0">
                <a:solidFill>
                  <a:srgbClr val="4C74CC"/>
                </a:solidFill>
              </a:rPr>
              <a:t>다이어그램</a:t>
            </a:r>
          </a:p>
        </p:txBody>
      </p:sp>
      <p:pic>
        <p:nvPicPr>
          <p:cNvPr id="5" name="내용 개체 틀 2">
            <a:extLst>
              <a:ext uri="{FF2B5EF4-FFF2-40B4-BE49-F238E27FC236}">
                <a16:creationId xmlns:a16="http://schemas.microsoft.com/office/drawing/2014/main" id="{CD78BA88-0556-41ED-8BE3-7AB3D26585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20397" y="2085327"/>
            <a:ext cx="9351206" cy="4485297"/>
          </a:xfrm>
          <a:prstGeom prst="rect">
            <a:avLst/>
          </a:prstGeom>
          <a:solidFill>
            <a:srgbClr val="F6F2E9"/>
          </a:solidFill>
          <a:ln w="38100">
            <a:solidFill>
              <a:srgbClr val="4C74CC"/>
            </a:solidFill>
          </a:ln>
        </p:spPr>
      </p:pic>
    </p:spTree>
    <p:extLst>
      <p:ext uri="{BB962C8B-B14F-4D97-AF65-F5344CB8AC3E}">
        <p14:creationId xmlns:p14="http://schemas.microsoft.com/office/powerpoint/2010/main" val="101479325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부제목 2">
            <a:extLst>
              <a:ext uri="{FF2B5EF4-FFF2-40B4-BE49-F238E27FC236}">
                <a16:creationId xmlns:a16="http://schemas.microsoft.com/office/drawing/2014/main" id="{50650A82-3AE6-40C4-895B-BFC97EB34E0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77516"/>
          </a:xfrm>
          <a:prstGeom prst="rect">
            <a:avLst/>
          </a:prstGeom>
          <a:solidFill>
            <a:srgbClr val="4C74CC"/>
          </a:solidFill>
        </p:spPr>
        <p:txBody>
          <a:bodyPr vert="horz" lIns="72000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17223EE5-E17A-48C3-94E0-531F3B7CCF52}"/>
              </a:ext>
            </a:extLst>
          </p:cNvPr>
          <p:cNvSpPr txBox="1">
            <a:spLocks/>
          </p:cNvSpPr>
          <p:nvPr/>
        </p:nvSpPr>
        <p:spPr>
          <a:xfrm>
            <a:off x="879515" y="661922"/>
            <a:ext cx="6852780" cy="14554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solidFill>
                  <a:srgbClr val="4C74CC"/>
                </a:solidFill>
              </a:rPr>
              <a:t>테이블 명세서</a:t>
            </a:r>
          </a:p>
        </p:txBody>
      </p:sp>
      <p:pic>
        <p:nvPicPr>
          <p:cNvPr id="5" name="내용 개체 틀 2">
            <a:extLst>
              <a:ext uri="{FF2B5EF4-FFF2-40B4-BE49-F238E27FC236}">
                <a16:creationId xmlns:a16="http://schemas.microsoft.com/office/drawing/2014/main" id="{CD78BA88-0556-41ED-8BE3-7AB3D26585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57471" y="1959492"/>
            <a:ext cx="7477058" cy="4485297"/>
          </a:xfrm>
          <a:prstGeom prst="rect">
            <a:avLst/>
          </a:prstGeom>
          <a:solidFill>
            <a:srgbClr val="F6F2E9"/>
          </a:solidFill>
          <a:ln w="38100">
            <a:solidFill>
              <a:srgbClr val="4C74CC"/>
            </a:solidFill>
          </a:ln>
        </p:spPr>
      </p:pic>
    </p:spTree>
    <p:extLst>
      <p:ext uri="{BB962C8B-B14F-4D97-AF65-F5344CB8AC3E}">
        <p14:creationId xmlns:p14="http://schemas.microsoft.com/office/powerpoint/2010/main" val="82816740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부제목 2">
            <a:extLst>
              <a:ext uri="{FF2B5EF4-FFF2-40B4-BE49-F238E27FC236}">
                <a16:creationId xmlns:a16="http://schemas.microsoft.com/office/drawing/2014/main" id="{50650A82-3AE6-40C4-895B-BFC97EB34E0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77516"/>
          </a:xfrm>
          <a:prstGeom prst="rect">
            <a:avLst/>
          </a:prstGeom>
          <a:solidFill>
            <a:srgbClr val="4C74CC"/>
          </a:solidFill>
        </p:spPr>
        <p:txBody>
          <a:bodyPr vert="horz" lIns="72000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17223EE5-E17A-48C3-94E0-531F3B7CCF52}"/>
              </a:ext>
            </a:extLst>
          </p:cNvPr>
          <p:cNvSpPr txBox="1">
            <a:spLocks/>
          </p:cNvSpPr>
          <p:nvPr/>
        </p:nvSpPr>
        <p:spPr>
          <a:xfrm>
            <a:off x="879515" y="661922"/>
            <a:ext cx="6852780" cy="14554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solidFill>
                  <a:srgbClr val="4C74CC"/>
                </a:solidFill>
              </a:rPr>
              <a:t>테이블 명세서</a:t>
            </a:r>
          </a:p>
        </p:txBody>
      </p:sp>
      <p:pic>
        <p:nvPicPr>
          <p:cNvPr id="5" name="내용 개체 틀 2">
            <a:extLst>
              <a:ext uri="{FF2B5EF4-FFF2-40B4-BE49-F238E27FC236}">
                <a16:creationId xmlns:a16="http://schemas.microsoft.com/office/drawing/2014/main" id="{CD78BA88-0556-41ED-8BE3-7AB3D26585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24868" y="2048626"/>
            <a:ext cx="7942264" cy="4312501"/>
          </a:xfrm>
          <a:prstGeom prst="rect">
            <a:avLst/>
          </a:prstGeom>
          <a:solidFill>
            <a:srgbClr val="F6F2E9"/>
          </a:solidFill>
          <a:ln w="38100">
            <a:solidFill>
              <a:srgbClr val="4C74CC"/>
            </a:solidFill>
          </a:ln>
        </p:spPr>
      </p:pic>
    </p:spTree>
    <p:extLst>
      <p:ext uri="{BB962C8B-B14F-4D97-AF65-F5344CB8AC3E}">
        <p14:creationId xmlns:p14="http://schemas.microsoft.com/office/powerpoint/2010/main" val="79301290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D39F86E3-2157-4ADD-91F4-8B3C9CB635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0"/>
            <a:ext cx="12192000" cy="6858000"/>
          </a:xfrm>
          <a:solidFill>
            <a:srgbClr val="4C74CC"/>
          </a:solidFill>
        </p:spPr>
        <p:txBody>
          <a:bodyPr lIns="720000" anchor="ctr">
            <a:normAutofit/>
          </a:bodyPr>
          <a:lstStyle/>
          <a:p>
            <a:pPr algn="l"/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230C62D-DFF7-465F-9290-1133CFD2AE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9515" y="661922"/>
            <a:ext cx="6852780" cy="1455489"/>
          </a:xfrm>
        </p:spPr>
        <p:txBody>
          <a:bodyPr anchor="ctr">
            <a:noAutofit/>
          </a:bodyPr>
          <a:lstStyle/>
          <a:p>
            <a:pPr algn="l"/>
            <a:r>
              <a:rPr lang="ko-KR" altLang="en-US" b="1" dirty="0">
                <a:solidFill>
                  <a:srgbClr val="F6F2E9"/>
                </a:solidFill>
              </a:rPr>
              <a:t>프로젝트 화면설명</a:t>
            </a: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CC0EB0F7-08A0-4F9C-B12F-0237A9A72E18}"/>
              </a:ext>
            </a:extLst>
          </p:cNvPr>
          <p:cNvSpPr txBox="1">
            <a:spLocks/>
          </p:cNvSpPr>
          <p:nvPr/>
        </p:nvSpPr>
        <p:spPr>
          <a:xfrm>
            <a:off x="3063892" y="2214160"/>
            <a:ext cx="6724443" cy="10079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800" b="1" dirty="0">
                <a:solidFill>
                  <a:srgbClr val="F6F2E9"/>
                </a:solidFill>
              </a:rPr>
              <a:t>1. </a:t>
            </a:r>
            <a:r>
              <a:rPr lang="ko-KR" altLang="en-US" sz="4800" b="1" dirty="0">
                <a:solidFill>
                  <a:srgbClr val="F6F2E9"/>
                </a:solidFill>
              </a:rPr>
              <a:t>화면설명 </a:t>
            </a:r>
            <a:r>
              <a:rPr lang="en-US" altLang="ko-KR" sz="4800" b="1" dirty="0">
                <a:solidFill>
                  <a:srgbClr val="F6F2E9"/>
                </a:solidFill>
              </a:rPr>
              <a:t>- </a:t>
            </a:r>
            <a:r>
              <a:rPr lang="ko-KR" altLang="en-US" sz="4800" b="1" dirty="0">
                <a:solidFill>
                  <a:srgbClr val="F6F2E9"/>
                </a:solidFill>
              </a:rPr>
              <a:t>사용자</a:t>
            </a: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9A43514B-F45F-48FB-A774-EC7B1789A008}"/>
              </a:ext>
            </a:extLst>
          </p:cNvPr>
          <p:cNvSpPr txBox="1">
            <a:spLocks/>
          </p:cNvSpPr>
          <p:nvPr/>
        </p:nvSpPr>
        <p:spPr>
          <a:xfrm>
            <a:off x="3063892" y="3624416"/>
            <a:ext cx="6724443" cy="10079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800" b="1" dirty="0">
                <a:solidFill>
                  <a:srgbClr val="F6F2E9"/>
                </a:solidFill>
              </a:rPr>
              <a:t>2. </a:t>
            </a:r>
            <a:r>
              <a:rPr lang="ko-KR" altLang="en-US" sz="4800" b="1" dirty="0">
                <a:solidFill>
                  <a:srgbClr val="F6F2E9"/>
                </a:solidFill>
              </a:rPr>
              <a:t>화면설명 </a:t>
            </a:r>
            <a:r>
              <a:rPr lang="en-US" altLang="ko-KR" sz="4800" b="1" dirty="0">
                <a:solidFill>
                  <a:srgbClr val="F6F2E9"/>
                </a:solidFill>
              </a:rPr>
              <a:t>- </a:t>
            </a:r>
            <a:r>
              <a:rPr lang="ko-KR" altLang="en-US" sz="4800" b="1" dirty="0">
                <a:solidFill>
                  <a:srgbClr val="F6F2E9"/>
                </a:solidFill>
              </a:rPr>
              <a:t>관리자</a:t>
            </a: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31AFDC46-C5A5-41CB-B4CE-FCA49E5CF24B}"/>
              </a:ext>
            </a:extLst>
          </p:cNvPr>
          <p:cNvSpPr txBox="1">
            <a:spLocks/>
          </p:cNvSpPr>
          <p:nvPr/>
        </p:nvSpPr>
        <p:spPr>
          <a:xfrm>
            <a:off x="3063892" y="5100926"/>
            <a:ext cx="6724443" cy="10079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800" b="1" dirty="0">
                <a:solidFill>
                  <a:srgbClr val="F6F2E9"/>
                </a:solidFill>
              </a:rPr>
              <a:t>3. </a:t>
            </a:r>
            <a:r>
              <a:rPr lang="ko-KR" altLang="en-US" sz="4800" b="1" dirty="0">
                <a:solidFill>
                  <a:srgbClr val="F6F2E9"/>
                </a:solidFill>
              </a:rPr>
              <a:t>프로젝트 시연</a:t>
            </a:r>
          </a:p>
        </p:txBody>
      </p:sp>
    </p:spTree>
    <p:extLst>
      <p:ext uri="{BB962C8B-B14F-4D97-AF65-F5344CB8AC3E}">
        <p14:creationId xmlns:p14="http://schemas.microsoft.com/office/powerpoint/2010/main" val="22261364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부제목 2">
            <a:extLst>
              <a:ext uri="{FF2B5EF4-FFF2-40B4-BE49-F238E27FC236}">
                <a16:creationId xmlns:a16="http://schemas.microsoft.com/office/drawing/2014/main" id="{50650A82-3AE6-40C4-895B-BFC97EB34E0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77516"/>
          </a:xfrm>
          <a:prstGeom prst="rect">
            <a:avLst/>
          </a:prstGeom>
          <a:solidFill>
            <a:srgbClr val="4C74CC"/>
          </a:solidFill>
        </p:spPr>
        <p:txBody>
          <a:bodyPr vert="horz" lIns="72000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17223EE5-E17A-48C3-94E0-531F3B7CCF52}"/>
              </a:ext>
            </a:extLst>
          </p:cNvPr>
          <p:cNvSpPr txBox="1">
            <a:spLocks/>
          </p:cNvSpPr>
          <p:nvPr/>
        </p:nvSpPr>
        <p:spPr>
          <a:xfrm>
            <a:off x="879515" y="661922"/>
            <a:ext cx="6852780" cy="14554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solidFill>
                  <a:srgbClr val="4C74CC"/>
                </a:solidFill>
              </a:rPr>
              <a:t>화면설명 </a:t>
            </a:r>
            <a:r>
              <a:rPr lang="en-US" altLang="ko-KR" b="1" dirty="0">
                <a:solidFill>
                  <a:srgbClr val="4C74CC"/>
                </a:solidFill>
              </a:rPr>
              <a:t>- </a:t>
            </a:r>
            <a:r>
              <a:rPr lang="ko-KR" altLang="en-US" b="1" dirty="0">
                <a:solidFill>
                  <a:srgbClr val="4C74CC"/>
                </a:solidFill>
              </a:rPr>
              <a:t>사용자</a:t>
            </a:r>
          </a:p>
        </p:txBody>
      </p:sp>
      <p:pic>
        <p:nvPicPr>
          <p:cNvPr id="5" name="내용 개체 틀 2">
            <a:extLst>
              <a:ext uri="{FF2B5EF4-FFF2-40B4-BE49-F238E27FC236}">
                <a16:creationId xmlns:a16="http://schemas.microsoft.com/office/drawing/2014/main" id="{CD78BA88-0556-41ED-8BE3-7AB3D26585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4829" y="2437421"/>
            <a:ext cx="4032273" cy="2526446"/>
          </a:xfrm>
          <a:prstGeom prst="rect">
            <a:avLst/>
          </a:prstGeom>
          <a:solidFill>
            <a:srgbClr val="F6F2E9"/>
          </a:solidFill>
          <a:ln w="38100">
            <a:solidFill>
              <a:srgbClr val="4C74CC"/>
            </a:solidFill>
          </a:ln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C8ECD0E5-3FD4-489E-ADB9-B0707465962C}"/>
              </a:ext>
            </a:extLst>
          </p:cNvPr>
          <p:cNvSpPr txBox="1">
            <a:spLocks/>
          </p:cNvSpPr>
          <p:nvPr/>
        </p:nvSpPr>
        <p:spPr>
          <a:xfrm>
            <a:off x="1048063" y="5057598"/>
            <a:ext cx="2285806" cy="6956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3200" b="1" dirty="0">
                <a:solidFill>
                  <a:srgbClr val="4C74CC"/>
                </a:solidFill>
              </a:rPr>
              <a:t>로그인</a:t>
            </a:r>
          </a:p>
        </p:txBody>
      </p:sp>
      <p:pic>
        <p:nvPicPr>
          <p:cNvPr id="6" name="내용 개체 틀 2">
            <a:extLst>
              <a:ext uri="{FF2B5EF4-FFF2-40B4-BE49-F238E27FC236}">
                <a16:creationId xmlns:a16="http://schemas.microsoft.com/office/drawing/2014/main" id="{6D07A8E2-440C-4E5F-9A68-E8DF52D798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50737" y="2437422"/>
            <a:ext cx="3558188" cy="2526446"/>
          </a:xfrm>
          <a:prstGeom prst="rect">
            <a:avLst/>
          </a:prstGeom>
          <a:solidFill>
            <a:srgbClr val="F6F2E9"/>
          </a:solidFill>
          <a:ln w="38100">
            <a:solidFill>
              <a:srgbClr val="4C74CC"/>
            </a:solidFill>
          </a:ln>
        </p:spPr>
      </p:pic>
      <p:sp>
        <p:nvSpPr>
          <p:cNvPr id="8" name="제목 1">
            <a:extLst>
              <a:ext uri="{FF2B5EF4-FFF2-40B4-BE49-F238E27FC236}">
                <a16:creationId xmlns:a16="http://schemas.microsoft.com/office/drawing/2014/main" id="{0D19112E-4DB4-4D46-8C64-0FB155B74340}"/>
              </a:ext>
            </a:extLst>
          </p:cNvPr>
          <p:cNvSpPr txBox="1">
            <a:spLocks/>
          </p:cNvSpPr>
          <p:nvPr/>
        </p:nvSpPr>
        <p:spPr>
          <a:xfrm>
            <a:off x="5186928" y="5057598"/>
            <a:ext cx="2285806" cy="6956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3200" b="1" dirty="0">
                <a:solidFill>
                  <a:srgbClr val="4C74CC"/>
                </a:solidFill>
              </a:rPr>
              <a:t>메인화면</a:t>
            </a:r>
          </a:p>
        </p:txBody>
      </p:sp>
      <p:pic>
        <p:nvPicPr>
          <p:cNvPr id="9" name="내용 개체 틀 2">
            <a:extLst>
              <a:ext uri="{FF2B5EF4-FFF2-40B4-BE49-F238E27FC236}">
                <a16:creationId xmlns:a16="http://schemas.microsoft.com/office/drawing/2014/main" id="{8978BF70-0F7C-4BF8-916B-8C3428AB97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42192" y="2437421"/>
            <a:ext cx="3539655" cy="2526446"/>
          </a:xfrm>
          <a:prstGeom prst="rect">
            <a:avLst/>
          </a:prstGeom>
          <a:solidFill>
            <a:srgbClr val="F6F2E9"/>
          </a:solidFill>
          <a:ln w="38100">
            <a:solidFill>
              <a:srgbClr val="4C74CC"/>
            </a:solidFill>
          </a:ln>
        </p:spPr>
      </p:pic>
      <p:sp>
        <p:nvSpPr>
          <p:cNvPr id="11" name="제목 1">
            <a:extLst>
              <a:ext uri="{FF2B5EF4-FFF2-40B4-BE49-F238E27FC236}">
                <a16:creationId xmlns:a16="http://schemas.microsoft.com/office/drawing/2014/main" id="{FCC58718-6CCD-4A6C-9670-E8A83E413800}"/>
              </a:ext>
            </a:extLst>
          </p:cNvPr>
          <p:cNvSpPr txBox="1">
            <a:spLocks/>
          </p:cNvSpPr>
          <p:nvPr/>
        </p:nvSpPr>
        <p:spPr>
          <a:xfrm>
            <a:off x="9069117" y="5057598"/>
            <a:ext cx="2285806" cy="6956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3200" b="1" dirty="0">
                <a:solidFill>
                  <a:srgbClr val="4C74CC"/>
                </a:solidFill>
              </a:rPr>
              <a:t>마이페이지</a:t>
            </a:r>
          </a:p>
        </p:txBody>
      </p:sp>
    </p:spTree>
    <p:extLst>
      <p:ext uri="{BB962C8B-B14F-4D97-AF65-F5344CB8AC3E}">
        <p14:creationId xmlns:p14="http://schemas.microsoft.com/office/powerpoint/2010/main" val="277451895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부제목 2">
            <a:extLst>
              <a:ext uri="{FF2B5EF4-FFF2-40B4-BE49-F238E27FC236}">
                <a16:creationId xmlns:a16="http://schemas.microsoft.com/office/drawing/2014/main" id="{50650A82-3AE6-40C4-895B-BFC97EB34E0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77516"/>
          </a:xfrm>
          <a:prstGeom prst="rect">
            <a:avLst/>
          </a:prstGeom>
          <a:solidFill>
            <a:srgbClr val="4C74CC"/>
          </a:solidFill>
        </p:spPr>
        <p:txBody>
          <a:bodyPr vert="horz" lIns="72000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17223EE5-E17A-48C3-94E0-531F3B7CCF52}"/>
              </a:ext>
            </a:extLst>
          </p:cNvPr>
          <p:cNvSpPr txBox="1">
            <a:spLocks/>
          </p:cNvSpPr>
          <p:nvPr/>
        </p:nvSpPr>
        <p:spPr>
          <a:xfrm>
            <a:off x="879515" y="661922"/>
            <a:ext cx="6852780" cy="14554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solidFill>
                  <a:srgbClr val="4C74CC"/>
                </a:solidFill>
              </a:rPr>
              <a:t>화면설명 </a:t>
            </a:r>
            <a:r>
              <a:rPr lang="en-US" altLang="ko-KR" b="1" dirty="0">
                <a:solidFill>
                  <a:srgbClr val="4C74CC"/>
                </a:solidFill>
              </a:rPr>
              <a:t>- </a:t>
            </a:r>
            <a:r>
              <a:rPr lang="ko-KR" altLang="en-US" b="1" dirty="0">
                <a:solidFill>
                  <a:srgbClr val="4C74CC"/>
                </a:solidFill>
              </a:rPr>
              <a:t>사용자</a:t>
            </a:r>
          </a:p>
        </p:txBody>
      </p:sp>
      <p:pic>
        <p:nvPicPr>
          <p:cNvPr id="5" name="내용 개체 틀 2">
            <a:extLst>
              <a:ext uri="{FF2B5EF4-FFF2-40B4-BE49-F238E27FC236}">
                <a16:creationId xmlns:a16="http://schemas.microsoft.com/office/drawing/2014/main" id="{CD78BA88-0556-41ED-8BE3-7AB3D26585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8553" y="2448318"/>
            <a:ext cx="4841337" cy="2812602"/>
          </a:xfrm>
          <a:prstGeom prst="rect">
            <a:avLst/>
          </a:prstGeom>
          <a:solidFill>
            <a:srgbClr val="F6F2E9"/>
          </a:solidFill>
          <a:ln w="38100">
            <a:solidFill>
              <a:srgbClr val="4C74CC"/>
            </a:solidFill>
          </a:ln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C8ECD0E5-3FD4-489E-ADB9-B0707465962C}"/>
              </a:ext>
            </a:extLst>
          </p:cNvPr>
          <p:cNvSpPr txBox="1">
            <a:spLocks/>
          </p:cNvSpPr>
          <p:nvPr/>
        </p:nvSpPr>
        <p:spPr>
          <a:xfrm>
            <a:off x="2246319" y="5383440"/>
            <a:ext cx="2285806" cy="6956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3200" b="1" dirty="0">
                <a:solidFill>
                  <a:srgbClr val="4C74CC"/>
                </a:solidFill>
              </a:rPr>
              <a:t>공지사항</a:t>
            </a:r>
          </a:p>
        </p:txBody>
      </p:sp>
      <p:pic>
        <p:nvPicPr>
          <p:cNvPr id="9" name="내용 개체 틀 2">
            <a:extLst>
              <a:ext uri="{FF2B5EF4-FFF2-40B4-BE49-F238E27FC236}">
                <a16:creationId xmlns:a16="http://schemas.microsoft.com/office/drawing/2014/main" id="{8978BF70-0F7C-4BF8-916B-8C3428AB97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83820" y="2448317"/>
            <a:ext cx="4573418" cy="2812601"/>
          </a:xfrm>
          <a:prstGeom prst="rect">
            <a:avLst/>
          </a:prstGeom>
          <a:solidFill>
            <a:srgbClr val="F6F2E9"/>
          </a:solidFill>
          <a:ln w="38100">
            <a:solidFill>
              <a:srgbClr val="4C74CC"/>
            </a:solidFill>
          </a:ln>
        </p:spPr>
      </p:pic>
      <p:sp>
        <p:nvSpPr>
          <p:cNvPr id="11" name="제목 1">
            <a:extLst>
              <a:ext uri="{FF2B5EF4-FFF2-40B4-BE49-F238E27FC236}">
                <a16:creationId xmlns:a16="http://schemas.microsoft.com/office/drawing/2014/main" id="{FCC58718-6CCD-4A6C-9670-E8A83E413800}"/>
              </a:ext>
            </a:extLst>
          </p:cNvPr>
          <p:cNvSpPr txBox="1">
            <a:spLocks/>
          </p:cNvSpPr>
          <p:nvPr/>
        </p:nvSpPr>
        <p:spPr>
          <a:xfrm>
            <a:off x="7827626" y="5383440"/>
            <a:ext cx="2285806" cy="6956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3200" b="1" dirty="0">
                <a:solidFill>
                  <a:srgbClr val="4C74CC"/>
                </a:solidFill>
              </a:rPr>
              <a:t>학생 목록</a:t>
            </a:r>
            <a:endParaRPr lang="en-US" altLang="ko-KR" sz="3200" b="1" dirty="0">
              <a:solidFill>
                <a:srgbClr val="4C74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39114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52D3F9F0-8C39-483E-BB7E-38F025E7319A}"/>
              </a:ext>
            </a:extLst>
          </p:cNvPr>
          <p:cNvSpPr/>
          <p:nvPr/>
        </p:nvSpPr>
        <p:spPr>
          <a:xfrm>
            <a:off x="6245648" y="2194612"/>
            <a:ext cx="2350714" cy="3661719"/>
          </a:xfrm>
          <a:prstGeom prst="roundRect">
            <a:avLst/>
          </a:prstGeom>
          <a:solidFill>
            <a:srgbClr val="F6F2E9"/>
          </a:solidFill>
          <a:ln w="38100">
            <a:solidFill>
              <a:srgbClr val="4C74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10" name="부제목 2">
            <a:extLst>
              <a:ext uri="{FF2B5EF4-FFF2-40B4-BE49-F238E27FC236}">
                <a16:creationId xmlns:a16="http://schemas.microsoft.com/office/drawing/2014/main" id="{50650A82-3AE6-40C4-895B-BFC97EB34E0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77516"/>
          </a:xfrm>
          <a:prstGeom prst="rect">
            <a:avLst/>
          </a:prstGeom>
          <a:solidFill>
            <a:srgbClr val="4C74CC"/>
          </a:solidFill>
        </p:spPr>
        <p:txBody>
          <a:bodyPr vert="horz" lIns="72000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17223EE5-E17A-48C3-94E0-531F3B7CCF52}"/>
              </a:ext>
            </a:extLst>
          </p:cNvPr>
          <p:cNvSpPr txBox="1">
            <a:spLocks/>
          </p:cNvSpPr>
          <p:nvPr/>
        </p:nvSpPr>
        <p:spPr>
          <a:xfrm>
            <a:off x="879515" y="661922"/>
            <a:ext cx="6852780" cy="14554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solidFill>
                  <a:srgbClr val="4C74CC"/>
                </a:solidFill>
              </a:rPr>
              <a:t>서비스 개요 </a:t>
            </a:r>
            <a:r>
              <a:rPr lang="en-US" altLang="ko-KR" b="1" dirty="0">
                <a:solidFill>
                  <a:srgbClr val="4C74CC"/>
                </a:solidFill>
              </a:rPr>
              <a:t>- </a:t>
            </a:r>
            <a:r>
              <a:rPr lang="ko-KR" altLang="en-US" b="1" dirty="0">
                <a:solidFill>
                  <a:srgbClr val="4C74CC"/>
                </a:solidFill>
              </a:rPr>
              <a:t>관리자</a:t>
            </a: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C5883AB1-ABA1-4312-90F8-874DAC370925}"/>
              </a:ext>
            </a:extLst>
          </p:cNvPr>
          <p:cNvCxnSpPr/>
          <p:nvPr/>
        </p:nvCxnSpPr>
        <p:spPr>
          <a:xfrm>
            <a:off x="4890221" y="2677214"/>
            <a:ext cx="1224793" cy="0"/>
          </a:xfrm>
          <a:prstGeom prst="straightConnector1">
            <a:avLst/>
          </a:prstGeom>
          <a:ln w="28575">
            <a:solidFill>
              <a:srgbClr val="4C74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C13DB5BA-6CC4-4D54-9097-6EC405D4FF31}"/>
              </a:ext>
            </a:extLst>
          </p:cNvPr>
          <p:cNvSpPr/>
          <p:nvPr/>
        </p:nvSpPr>
        <p:spPr>
          <a:xfrm>
            <a:off x="6502585" y="2388456"/>
            <a:ext cx="1828800" cy="577516"/>
          </a:xfrm>
          <a:prstGeom prst="roundRect">
            <a:avLst/>
          </a:prstGeom>
          <a:solidFill>
            <a:srgbClr val="4C74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F6F2E9"/>
                </a:solidFill>
              </a:rPr>
              <a:t>영화 등록하기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242DB319-3A1C-4B7D-8E24-3C9D23340888}"/>
              </a:ext>
            </a:extLst>
          </p:cNvPr>
          <p:cNvSpPr/>
          <p:nvPr/>
        </p:nvSpPr>
        <p:spPr>
          <a:xfrm>
            <a:off x="2953780" y="2388456"/>
            <a:ext cx="1828800" cy="577516"/>
          </a:xfrm>
          <a:prstGeom prst="roundRect">
            <a:avLst/>
          </a:prstGeom>
          <a:solidFill>
            <a:srgbClr val="4C74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F6F2E9"/>
                </a:solidFill>
              </a:rPr>
              <a:t>관리자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C937D2D5-C05B-436C-B7EB-6E1F3D001CD1}"/>
              </a:ext>
            </a:extLst>
          </p:cNvPr>
          <p:cNvSpPr/>
          <p:nvPr/>
        </p:nvSpPr>
        <p:spPr>
          <a:xfrm>
            <a:off x="6502585" y="3266429"/>
            <a:ext cx="1828800" cy="577516"/>
          </a:xfrm>
          <a:prstGeom prst="roundRect">
            <a:avLst/>
          </a:prstGeom>
          <a:solidFill>
            <a:srgbClr val="4C74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F6F2E9"/>
                </a:solidFill>
              </a:rPr>
              <a:t>영화 목록보기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2E3BD439-E7E5-4233-A197-0E315C5F74A9}"/>
              </a:ext>
            </a:extLst>
          </p:cNvPr>
          <p:cNvSpPr/>
          <p:nvPr/>
        </p:nvSpPr>
        <p:spPr>
          <a:xfrm>
            <a:off x="6502585" y="4144402"/>
            <a:ext cx="1828800" cy="577516"/>
          </a:xfrm>
          <a:prstGeom prst="roundRect">
            <a:avLst/>
          </a:prstGeom>
          <a:solidFill>
            <a:srgbClr val="4C74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F6F2E9"/>
                </a:solidFill>
              </a:rPr>
              <a:t>영화 삭제하기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EDE2328C-7CDD-496E-97D3-9E846F2A9C6B}"/>
              </a:ext>
            </a:extLst>
          </p:cNvPr>
          <p:cNvSpPr/>
          <p:nvPr/>
        </p:nvSpPr>
        <p:spPr>
          <a:xfrm>
            <a:off x="6502585" y="5022375"/>
            <a:ext cx="1828800" cy="577516"/>
          </a:xfrm>
          <a:prstGeom prst="roundRect">
            <a:avLst/>
          </a:prstGeom>
          <a:solidFill>
            <a:srgbClr val="4C74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rgbClr val="F6F2E9"/>
                </a:solidFill>
              </a:rPr>
              <a:t>메인 메뉴로 이동</a:t>
            </a:r>
          </a:p>
        </p:txBody>
      </p:sp>
    </p:spTree>
    <p:extLst>
      <p:ext uri="{BB962C8B-B14F-4D97-AF65-F5344CB8AC3E}">
        <p14:creationId xmlns:p14="http://schemas.microsoft.com/office/powerpoint/2010/main" val="263937946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부제목 2">
            <a:extLst>
              <a:ext uri="{FF2B5EF4-FFF2-40B4-BE49-F238E27FC236}">
                <a16:creationId xmlns:a16="http://schemas.microsoft.com/office/drawing/2014/main" id="{50650A82-3AE6-40C4-895B-BFC97EB34E0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77516"/>
          </a:xfrm>
          <a:prstGeom prst="rect">
            <a:avLst/>
          </a:prstGeom>
          <a:solidFill>
            <a:srgbClr val="4C74CC"/>
          </a:solidFill>
        </p:spPr>
        <p:txBody>
          <a:bodyPr vert="horz" lIns="72000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17223EE5-E17A-48C3-94E0-531F3B7CCF52}"/>
              </a:ext>
            </a:extLst>
          </p:cNvPr>
          <p:cNvSpPr txBox="1">
            <a:spLocks/>
          </p:cNvSpPr>
          <p:nvPr/>
        </p:nvSpPr>
        <p:spPr>
          <a:xfrm>
            <a:off x="879515" y="661922"/>
            <a:ext cx="6852780" cy="14554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solidFill>
                  <a:srgbClr val="4C74CC"/>
                </a:solidFill>
              </a:rPr>
              <a:t>화면설명 </a:t>
            </a:r>
            <a:r>
              <a:rPr lang="en-US" altLang="ko-KR" b="1" dirty="0">
                <a:solidFill>
                  <a:srgbClr val="4C74CC"/>
                </a:solidFill>
              </a:rPr>
              <a:t>- </a:t>
            </a:r>
            <a:r>
              <a:rPr lang="ko-KR" altLang="en-US" b="1" dirty="0">
                <a:solidFill>
                  <a:srgbClr val="4C74CC"/>
                </a:solidFill>
              </a:rPr>
              <a:t>사용자</a:t>
            </a:r>
          </a:p>
        </p:txBody>
      </p:sp>
      <p:pic>
        <p:nvPicPr>
          <p:cNvPr id="5" name="내용 개체 틀 2">
            <a:extLst>
              <a:ext uri="{FF2B5EF4-FFF2-40B4-BE49-F238E27FC236}">
                <a16:creationId xmlns:a16="http://schemas.microsoft.com/office/drawing/2014/main" id="{CD78BA88-0556-41ED-8BE3-7AB3D26585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71637" y="2448318"/>
            <a:ext cx="4635169" cy="2812602"/>
          </a:xfrm>
          <a:prstGeom prst="rect">
            <a:avLst/>
          </a:prstGeom>
          <a:solidFill>
            <a:srgbClr val="F6F2E9"/>
          </a:solidFill>
          <a:ln w="38100">
            <a:solidFill>
              <a:srgbClr val="4C74CC"/>
            </a:solidFill>
          </a:ln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C8ECD0E5-3FD4-489E-ADB9-B0707465962C}"/>
              </a:ext>
            </a:extLst>
          </p:cNvPr>
          <p:cNvSpPr txBox="1">
            <a:spLocks/>
          </p:cNvSpPr>
          <p:nvPr/>
        </p:nvSpPr>
        <p:spPr>
          <a:xfrm>
            <a:off x="1837032" y="5383439"/>
            <a:ext cx="3104378" cy="6956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3200" b="1">
                <a:solidFill>
                  <a:srgbClr val="4C74CC"/>
                </a:solidFill>
              </a:rPr>
              <a:t>학생 상세정보</a:t>
            </a:r>
            <a:endParaRPr lang="ko-KR" altLang="en-US" sz="3200" b="1" dirty="0">
              <a:solidFill>
                <a:srgbClr val="4C74CC"/>
              </a:solidFill>
            </a:endParaRPr>
          </a:p>
        </p:txBody>
      </p:sp>
      <p:pic>
        <p:nvPicPr>
          <p:cNvPr id="9" name="내용 개체 틀 2">
            <a:extLst>
              <a:ext uri="{FF2B5EF4-FFF2-40B4-BE49-F238E27FC236}">
                <a16:creationId xmlns:a16="http://schemas.microsoft.com/office/drawing/2014/main" id="{8978BF70-0F7C-4BF8-916B-8C3428AB97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33200" y="2448317"/>
            <a:ext cx="4274657" cy="2812601"/>
          </a:xfrm>
          <a:prstGeom prst="rect">
            <a:avLst/>
          </a:prstGeom>
          <a:solidFill>
            <a:srgbClr val="F6F2E9"/>
          </a:solidFill>
          <a:ln w="38100">
            <a:solidFill>
              <a:srgbClr val="4C74CC"/>
            </a:solidFill>
          </a:ln>
        </p:spPr>
      </p:pic>
      <p:sp>
        <p:nvSpPr>
          <p:cNvPr id="11" name="제목 1">
            <a:extLst>
              <a:ext uri="{FF2B5EF4-FFF2-40B4-BE49-F238E27FC236}">
                <a16:creationId xmlns:a16="http://schemas.microsoft.com/office/drawing/2014/main" id="{FCC58718-6CCD-4A6C-9670-E8A83E413800}"/>
              </a:ext>
            </a:extLst>
          </p:cNvPr>
          <p:cNvSpPr txBox="1">
            <a:spLocks/>
          </p:cNvSpPr>
          <p:nvPr/>
        </p:nvSpPr>
        <p:spPr>
          <a:xfrm>
            <a:off x="7510236" y="5383440"/>
            <a:ext cx="2920585" cy="6956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3200" b="1">
                <a:solidFill>
                  <a:srgbClr val="4C74CC"/>
                </a:solidFill>
              </a:rPr>
              <a:t>학생 성적 정보</a:t>
            </a:r>
            <a:endParaRPr lang="en-US" altLang="ko-KR" sz="3200" b="1" dirty="0">
              <a:solidFill>
                <a:srgbClr val="4C74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881274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부제목 2">
            <a:extLst>
              <a:ext uri="{FF2B5EF4-FFF2-40B4-BE49-F238E27FC236}">
                <a16:creationId xmlns:a16="http://schemas.microsoft.com/office/drawing/2014/main" id="{50650A82-3AE6-40C4-895B-BFC97EB34E0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77516"/>
          </a:xfrm>
          <a:prstGeom prst="rect">
            <a:avLst/>
          </a:prstGeom>
          <a:solidFill>
            <a:srgbClr val="4C74CC"/>
          </a:solidFill>
        </p:spPr>
        <p:txBody>
          <a:bodyPr vert="horz" lIns="72000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17223EE5-E17A-48C3-94E0-531F3B7CCF52}"/>
              </a:ext>
            </a:extLst>
          </p:cNvPr>
          <p:cNvSpPr txBox="1">
            <a:spLocks/>
          </p:cNvSpPr>
          <p:nvPr/>
        </p:nvSpPr>
        <p:spPr>
          <a:xfrm>
            <a:off x="879515" y="661922"/>
            <a:ext cx="6852780" cy="14554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solidFill>
                  <a:srgbClr val="4C74CC"/>
                </a:solidFill>
              </a:rPr>
              <a:t>화면설명 </a:t>
            </a:r>
            <a:r>
              <a:rPr lang="en-US" altLang="ko-KR" b="1" dirty="0">
                <a:solidFill>
                  <a:srgbClr val="4C74CC"/>
                </a:solidFill>
              </a:rPr>
              <a:t>- </a:t>
            </a:r>
            <a:r>
              <a:rPr lang="ko-KR" altLang="en-US" b="1" dirty="0">
                <a:solidFill>
                  <a:srgbClr val="4C74CC"/>
                </a:solidFill>
              </a:rPr>
              <a:t>사용자</a:t>
            </a:r>
          </a:p>
        </p:txBody>
      </p:sp>
      <p:pic>
        <p:nvPicPr>
          <p:cNvPr id="5" name="내용 개체 틀 2">
            <a:extLst>
              <a:ext uri="{FF2B5EF4-FFF2-40B4-BE49-F238E27FC236}">
                <a16:creationId xmlns:a16="http://schemas.microsoft.com/office/drawing/2014/main" id="{CD78BA88-0556-41ED-8BE3-7AB3D26585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4005" y="2448318"/>
            <a:ext cx="5650427" cy="2812600"/>
          </a:xfrm>
          <a:prstGeom prst="rect">
            <a:avLst/>
          </a:prstGeom>
          <a:solidFill>
            <a:srgbClr val="F6F2E9"/>
          </a:solidFill>
          <a:ln w="38100">
            <a:solidFill>
              <a:srgbClr val="4C74CC"/>
            </a:solidFill>
          </a:ln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C8ECD0E5-3FD4-489E-ADB9-B0707465962C}"/>
              </a:ext>
            </a:extLst>
          </p:cNvPr>
          <p:cNvSpPr txBox="1">
            <a:spLocks/>
          </p:cNvSpPr>
          <p:nvPr/>
        </p:nvSpPr>
        <p:spPr>
          <a:xfrm>
            <a:off x="1837032" y="5383439"/>
            <a:ext cx="3104378" cy="6956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3200" b="1" dirty="0">
                <a:solidFill>
                  <a:srgbClr val="4C74CC"/>
                </a:solidFill>
              </a:rPr>
              <a:t>교사 목록</a:t>
            </a:r>
          </a:p>
        </p:txBody>
      </p:sp>
      <p:pic>
        <p:nvPicPr>
          <p:cNvPr id="9" name="내용 개체 틀 2">
            <a:extLst>
              <a:ext uri="{FF2B5EF4-FFF2-40B4-BE49-F238E27FC236}">
                <a16:creationId xmlns:a16="http://schemas.microsoft.com/office/drawing/2014/main" id="{8978BF70-0F7C-4BF8-916B-8C3428AB97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33589" y="2448318"/>
            <a:ext cx="4673881" cy="2812600"/>
          </a:xfrm>
          <a:prstGeom prst="rect">
            <a:avLst/>
          </a:prstGeom>
          <a:solidFill>
            <a:srgbClr val="F6F2E9"/>
          </a:solidFill>
          <a:ln w="38100">
            <a:solidFill>
              <a:srgbClr val="4C74CC"/>
            </a:solidFill>
          </a:ln>
        </p:spPr>
      </p:pic>
      <p:sp>
        <p:nvSpPr>
          <p:cNvPr id="11" name="제목 1">
            <a:extLst>
              <a:ext uri="{FF2B5EF4-FFF2-40B4-BE49-F238E27FC236}">
                <a16:creationId xmlns:a16="http://schemas.microsoft.com/office/drawing/2014/main" id="{FCC58718-6CCD-4A6C-9670-E8A83E413800}"/>
              </a:ext>
            </a:extLst>
          </p:cNvPr>
          <p:cNvSpPr txBox="1">
            <a:spLocks/>
          </p:cNvSpPr>
          <p:nvPr/>
        </p:nvSpPr>
        <p:spPr>
          <a:xfrm>
            <a:off x="7510236" y="5383440"/>
            <a:ext cx="2920585" cy="6956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3200" b="1" dirty="0">
                <a:solidFill>
                  <a:srgbClr val="4C74CC"/>
                </a:solidFill>
              </a:rPr>
              <a:t>교사 상세정보</a:t>
            </a:r>
            <a:endParaRPr lang="en-US" altLang="ko-KR" sz="3200" b="1" dirty="0">
              <a:solidFill>
                <a:srgbClr val="4C74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408558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부제목 2">
            <a:extLst>
              <a:ext uri="{FF2B5EF4-FFF2-40B4-BE49-F238E27FC236}">
                <a16:creationId xmlns:a16="http://schemas.microsoft.com/office/drawing/2014/main" id="{50650A82-3AE6-40C4-895B-BFC97EB34E0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77516"/>
          </a:xfrm>
          <a:prstGeom prst="rect">
            <a:avLst/>
          </a:prstGeom>
          <a:solidFill>
            <a:srgbClr val="4C74CC"/>
          </a:solidFill>
        </p:spPr>
        <p:txBody>
          <a:bodyPr vert="horz" lIns="72000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17223EE5-E17A-48C3-94E0-531F3B7CCF52}"/>
              </a:ext>
            </a:extLst>
          </p:cNvPr>
          <p:cNvSpPr txBox="1">
            <a:spLocks/>
          </p:cNvSpPr>
          <p:nvPr/>
        </p:nvSpPr>
        <p:spPr>
          <a:xfrm>
            <a:off x="879515" y="661922"/>
            <a:ext cx="6852780" cy="14554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solidFill>
                  <a:srgbClr val="4C74CC"/>
                </a:solidFill>
              </a:rPr>
              <a:t>화면설명 </a:t>
            </a:r>
            <a:r>
              <a:rPr lang="en-US" altLang="ko-KR" b="1" dirty="0">
                <a:solidFill>
                  <a:srgbClr val="4C74CC"/>
                </a:solidFill>
              </a:rPr>
              <a:t>- </a:t>
            </a:r>
            <a:r>
              <a:rPr lang="ko-KR" altLang="en-US" b="1" dirty="0">
                <a:solidFill>
                  <a:srgbClr val="4C74CC"/>
                </a:solidFill>
              </a:rPr>
              <a:t>사용자</a:t>
            </a:r>
          </a:p>
        </p:txBody>
      </p:sp>
      <p:pic>
        <p:nvPicPr>
          <p:cNvPr id="5" name="내용 개체 틀 2">
            <a:extLst>
              <a:ext uri="{FF2B5EF4-FFF2-40B4-BE49-F238E27FC236}">
                <a16:creationId xmlns:a16="http://schemas.microsoft.com/office/drawing/2014/main" id="{CD78BA88-0556-41ED-8BE3-7AB3D26585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7119" y="2433055"/>
            <a:ext cx="3423202" cy="2827863"/>
          </a:xfrm>
          <a:prstGeom prst="rect">
            <a:avLst/>
          </a:prstGeom>
          <a:solidFill>
            <a:srgbClr val="F6F2E9"/>
          </a:solidFill>
          <a:ln w="38100">
            <a:solidFill>
              <a:srgbClr val="4C74CC"/>
            </a:solidFill>
          </a:ln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C8ECD0E5-3FD4-489E-ADB9-B0707465962C}"/>
              </a:ext>
            </a:extLst>
          </p:cNvPr>
          <p:cNvSpPr txBox="1">
            <a:spLocks/>
          </p:cNvSpPr>
          <p:nvPr/>
        </p:nvSpPr>
        <p:spPr>
          <a:xfrm>
            <a:off x="997509" y="5383439"/>
            <a:ext cx="3802421" cy="6956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3200" b="1" dirty="0">
                <a:solidFill>
                  <a:srgbClr val="4C74CC"/>
                </a:solidFill>
              </a:rPr>
              <a:t>담당과목 성적 조회</a:t>
            </a:r>
          </a:p>
        </p:txBody>
      </p:sp>
      <p:pic>
        <p:nvPicPr>
          <p:cNvPr id="9" name="내용 개체 틀 2">
            <a:extLst>
              <a:ext uri="{FF2B5EF4-FFF2-40B4-BE49-F238E27FC236}">
                <a16:creationId xmlns:a16="http://schemas.microsoft.com/office/drawing/2014/main" id="{8978BF70-0F7C-4BF8-916B-8C3428AB97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00240" y="2433056"/>
            <a:ext cx="5150261" cy="2827862"/>
          </a:xfrm>
          <a:prstGeom prst="rect">
            <a:avLst/>
          </a:prstGeom>
          <a:solidFill>
            <a:srgbClr val="F6F2E9"/>
          </a:solidFill>
          <a:ln w="38100">
            <a:solidFill>
              <a:srgbClr val="4C74CC"/>
            </a:solidFill>
          </a:ln>
        </p:spPr>
      </p:pic>
      <p:sp>
        <p:nvSpPr>
          <p:cNvPr id="11" name="제목 1">
            <a:extLst>
              <a:ext uri="{FF2B5EF4-FFF2-40B4-BE49-F238E27FC236}">
                <a16:creationId xmlns:a16="http://schemas.microsoft.com/office/drawing/2014/main" id="{FCC58718-6CCD-4A6C-9670-E8A83E413800}"/>
              </a:ext>
            </a:extLst>
          </p:cNvPr>
          <p:cNvSpPr txBox="1">
            <a:spLocks/>
          </p:cNvSpPr>
          <p:nvPr/>
        </p:nvSpPr>
        <p:spPr>
          <a:xfrm>
            <a:off x="7015077" y="5383438"/>
            <a:ext cx="2920585" cy="6956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3200" b="1" dirty="0">
                <a:solidFill>
                  <a:srgbClr val="4C74CC"/>
                </a:solidFill>
              </a:rPr>
              <a:t>성적 입력</a:t>
            </a:r>
            <a:endParaRPr lang="en-US" altLang="ko-KR" sz="3200" b="1" dirty="0">
              <a:solidFill>
                <a:srgbClr val="4C74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996487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부제목 2">
            <a:extLst>
              <a:ext uri="{FF2B5EF4-FFF2-40B4-BE49-F238E27FC236}">
                <a16:creationId xmlns:a16="http://schemas.microsoft.com/office/drawing/2014/main" id="{50650A82-3AE6-40C4-895B-BFC97EB34E0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77516"/>
          </a:xfrm>
          <a:prstGeom prst="rect">
            <a:avLst/>
          </a:prstGeom>
          <a:solidFill>
            <a:srgbClr val="4C74CC"/>
          </a:solidFill>
        </p:spPr>
        <p:txBody>
          <a:bodyPr vert="horz" lIns="72000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17223EE5-E17A-48C3-94E0-531F3B7CCF52}"/>
              </a:ext>
            </a:extLst>
          </p:cNvPr>
          <p:cNvSpPr txBox="1">
            <a:spLocks/>
          </p:cNvSpPr>
          <p:nvPr/>
        </p:nvSpPr>
        <p:spPr>
          <a:xfrm>
            <a:off x="879515" y="661922"/>
            <a:ext cx="6852780" cy="14554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solidFill>
                  <a:srgbClr val="4C74CC"/>
                </a:solidFill>
              </a:rPr>
              <a:t>화면설명 </a:t>
            </a:r>
            <a:r>
              <a:rPr lang="en-US" altLang="ko-KR" b="1" dirty="0">
                <a:solidFill>
                  <a:srgbClr val="4C74CC"/>
                </a:solidFill>
              </a:rPr>
              <a:t>- </a:t>
            </a:r>
            <a:r>
              <a:rPr lang="ko-KR" altLang="en-US" b="1" dirty="0">
                <a:solidFill>
                  <a:srgbClr val="4C74CC"/>
                </a:solidFill>
              </a:rPr>
              <a:t>사용자</a:t>
            </a:r>
          </a:p>
        </p:txBody>
      </p:sp>
      <p:pic>
        <p:nvPicPr>
          <p:cNvPr id="5" name="내용 개체 틀 2">
            <a:extLst>
              <a:ext uri="{FF2B5EF4-FFF2-40B4-BE49-F238E27FC236}">
                <a16:creationId xmlns:a16="http://schemas.microsoft.com/office/drawing/2014/main" id="{CD78BA88-0556-41ED-8BE3-7AB3D26585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2791" y="2433056"/>
            <a:ext cx="5721876" cy="2827862"/>
          </a:xfrm>
          <a:prstGeom prst="rect">
            <a:avLst/>
          </a:prstGeom>
          <a:solidFill>
            <a:srgbClr val="F6F2E9"/>
          </a:solidFill>
          <a:ln w="38100">
            <a:solidFill>
              <a:srgbClr val="4C74CC"/>
            </a:solidFill>
          </a:ln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C8ECD0E5-3FD4-489E-ADB9-B0707465962C}"/>
              </a:ext>
            </a:extLst>
          </p:cNvPr>
          <p:cNvSpPr txBox="1">
            <a:spLocks/>
          </p:cNvSpPr>
          <p:nvPr/>
        </p:nvSpPr>
        <p:spPr>
          <a:xfrm>
            <a:off x="1382517" y="5383439"/>
            <a:ext cx="3802421" cy="6956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3200" b="1" dirty="0">
                <a:solidFill>
                  <a:srgbClr val="4C74CC"/>
                </a:solidFill>
              </a:rPr>
              <a:t>성적 수정</a:t>
            </a:r>
          </a:p>
        </p:txBody>
      </p:sp>
      <p:pic>
        <p:nvPicPr>
          <p:cNvPr id="9" name="내용 개체 틀 2">
            <a:extLst>
              <a:ext uri="{FF2B5EF4-FFF2-40B4-BE49-F238E27FC236}">
                <a16:creationId xmlns:a16="http://schemas.microsoft.com/office/drawing/2014/main" id="{8978BF70-0F7C-4BF8-916B-8C3428AB97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18948" y="2433056"/>
            <a:ext cx="5150261" cy="2827862"/>
          </a:xfrm>
          <a:prstGeom prst="rect">
            <a:avLst/>
          </a:prstGeom>
          <a:solidFill>
            <a:srgbClr val="F6F2E9"/>
          </a:solidFill>
          <a:ln w="38100">
            <a:solidFill>
              <a:srgbClr val="4C74CC"/>
            </a:solidFill>
          </a:ln>
        </p:spPr>
      </p:pic>
      <p:sp>
        <p:nvSpPr>
          <p:cNvPr id="11" name="제목 1">
            <a:extLst>
              <a:ext uri="{FF2B5EF4-FFF2-40B4-BE49-F238E27FC236}">
                <a16:creationId xmlns:a16="http://schemas.microsoft.com/office/drawing/2014/main" id="{FCC58718-6CCD-4A6C-9670-E8A83E413800}"/>
              </a:ext>
            </a:extLst>
          </p:cNvPr>
          <p:cNvSpPr txBox="1">
            <a:spLocks/>
          </p:cNvSpPr>
          <p:nvPr/>
        </p:nvSpPr>
        <p:spPr>
          <a:xfrm>
            <a:off x="6898389" y="5383438"/>
            <a:ext cx="4591377" cy="6956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3200" b="1">
                <a:solidFill>
                  <a:srgbClr val="4C74CC"/>
                </a:solidFill>
              </a:rPr>
              <a:t>학생 기간별 출석 조회</a:t>
            </a:r>
            <a:endParaRPr lang="en-US" altLang="ko-KR" sz="3200" b="1" dirty="0">
              <a:solidFill>
                <a:srgbClr val="4C74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847514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부제목 2">
            <a:extLst>
              <a:ext uri="{FF2B5EF4-FFF2-40B4-BE49-F238E27FC236}">
                <a16:creationId xmlns:a16="http://schemas.microsoft.com/office/drawing/2014/main" id="{50650A82-3AE6-40C4-895B-BFC97EB34E0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77516"/>
          </a:xfrm>
          <a:prstGeom prst="rect">
            <a:avLst/>
          </a:prstGeom>
          <a:solidFill>
            <a:srgbClr val="4C74CC"/>
          </a:solidFill>
        </p:spPr>
        <p:txBody>
          <a:bodyPr vert="horz" lIns="72000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17223EE5-E17A-48C3-94E0-531F3B7CCF52}"/>
              </a:ext>
            </a:extLst>
          </p:cNvPr>
          <p:cNvSpPr txBox="1">
            <a:spLocks/>
          </p:cNvSpPr>
          <p:nvPr/>
        </p:nvSpPr>
        <p:spPr>
          <a:xfrm>
            <a:off x="879515" y="661922"/>
            <a:ext cx="6852780" cy="14554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solidFill>
                  <a:srgbClr val="4C74CC"/>
                </a:solidFill>
              </a:rPr>
              <a:t>화면설명 </a:t>
            </a:r>
            <a:r>
              <a:rPr lang="en-US" altLang="ko-KR" b="1" dirty="0">
                <a:solidFill>
                  <a:srgbClr val="4C74CC"/>
                </a:solidFill>
              </a:rPr>
              <a:t>- </a:t>
            </a:r>
            <a:r>
              <a:rPr lang="ko-KR" altLang="en-US" b="1" dirty="0">
                <a:solidFill>
                  <a:srgbClr val="4C74CC"/>
                </a:solidFill>
              </a:rPr>
              <a:t>사용자</a:t>
            </a:r>
          </a:p>
        </p:txBody>
      </p:sp>
      <p:pic>
        <p:nvPicPr>
          <p:cNvPr id="5" name="내용 개체 틀 2">
            <a:extLst>
              <a:ext uri="{FF2B5EF4-FFF2-40B4-BE49-F238E27FC236}">
                <a16:creationId xmlns:a16="http://schemas.microsoft.com/office/drawing/2014/main" id="{CD78BA88-0556-41ED-8BE3-7AB3D26585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6705" y="2433056"/>
            <a:ext cx="4550719" cy="2827862"/>
          </a:xfrm>
          <a:prstGeom prst="rect">
            <a:avLst/>
          </a:prstGeom>
          <a:solidFill>
            <a:srgbClr val="F6F2E9"/>
          </a:solidFill>
          <a:ln w="38100">
            <a:solidFill>
              <a:srgbClr val="4C74CC"/>
            </a:solidFill>
          </a:ln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C8ECD0E5-3FD4-489E-ADB9-B0707465962C}"/>
              </a:ext>
            </a:extLst>
          </p:cNvPr>
          <p:cNvSpPr txBox="1">
            <a:spLocks/>
          </p:cNvSpPr>
          <p:nvPr/>
        </p:nvSpPr>
        <p:spPr>
          <a:xfrm>
            <a:off x="1510853" y="5383439"/>
            <a:ext cx="3802421" cy="6956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3200" b="1" dirty="0">
                <a:solidFill>
                  <a:srgbClr val="4C74CC"/>
                </a:solidFill>
              </a:rPr>
              <a:t>출석부</a:t>
            </a:r>
          </a:p>
        </p:txBody>
      </p:sp>
      <p:pic>
        <p:nvPicPr>
          <p:cNvPr id="9" name="내용 개체 틀 2">
            <a:extLst>
              <a:ext uri="{FF2B5EF4-FFF2-40B4-BE49-F238E27FC236}">
                <a16:creationId xmlns:a16="http://schemas.microsoft.com/office/drawing/2014/main" id="{8978BF70-0F7C-4BF8-916B-8C3428AB97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83474" y="2433056"/>
            <a:ext cx="4307864" cy="2827862"/>
          </a:xfrm>
          <a:prstGeom prst="rect">
            <a:avLst/>
          </a:prstGeom>
          <a:solidFill>
            <a:srgbClr val="F6F2E9"/>
          </a:solidFill>
          <a:ln w="38100">
            <a:solidFill>
              <a:srgbClr val="4C74CC"/>
            </a:solidFill>
          </a:ln>
        </p:spPr>
      </p:pic>
      <p:sp>
        <p:nvSpPr>
          <p:cNvPr id="11" name="제목 1">
            <a:extLst>
              <a:ext uri="{FF2B5EF4-FFF2-40B4-BE49-F238E27FC236}">
                <a16:creationId xmlns:a16="http://schemas.microsoft.com/office/drawing/2014/main" id="{FCC58718-6CCD-4A6C-9670-E8A83E413800}"/>
              </a:ext>
            </a:extLst>
          </p:cNvPr>
          <p:cNvSpPr txBox="1">
            <a:spLocks/>
          </p:cNvSpPr>
          <p:nvPr/>
        </p:nvSpPr>
        <p:spPr>
          <a:xfrm>
            <a:off x="6641717" y="5383438"/>
            <a:ext cx="4591377" cy="6956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3200" b="1" dirty="0">
                <a:solidFill>
                  <a:srgbClr val="4C74CC"/>
                </a:solidFill>
              </a:rPr>
              <a:t>출결 수정</a:t>
            </a:r>
            <a:endParaRPr lang="en-US" altLang="ko-KR" sz="3200" b="1" dirty="0">
              <a:solidFill>
                <a:srgbClr val="4C74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679589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부제목 2">
            <a:extLst>
              <a:ext uri="{FF2B5EF4-FFF2-40B4-BE49-F238E27FC236}">
                <a16:creationId xmlns:a16="http://schemas.microsoft.com/office/drawing/2014/main" id="{50650A82-3AE6-40C4-895B-BFC97EB34E0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77516"/>
          </a:xfrm>
          <a:prstGeom prst="rect">
            <a:avLst/>
          </a:prstGeom>
          <a:solidFill>
            <a:srgbClr val="4C74CC"/>
          </a:solidFill>
        </p:spPr>
        <p:txBody>
          <a:bodyPr vert="horz" lIns="72000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17223EE5-E17A-48C3-94E0-531F3B7CCF52}"/>
              </a:ext>
            </a:extLst>
          </p:cNvPr>
          <p:cNvSpPr txBox="1">
            <a:spLocks/>
          </p:cNvSpPr>
          <p:nvPr/>
        </p:nvSpPr>
        <p:spPr>
          <a:xfrm>
            <a:off x="879515" y="661922"/>
            <a:ext cx="6852780" cy="14554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solidFill>
                  <a:srgbClr val="4C74CC"/>
                </a:solidFill>
              </a:rPr>
              <a:t>화면설명 </a:t>
            </a:r>
            <a:r>
              <a:rPr lang="en-US" altLang="ko-KR" b="1" dirty="0">
                <a:solidFill>
                  <a:srgbClr val="4C74CC"/>
                </a:solidFill>
              </a:rPr>
              <a:t>- </a:t>
            </a:r>
            <a:r>
              <a:rPr lang="ko-KR" altLang="en-US" b="1" dirty="0">
                <a:solidFill>
                  <a:srgbClr val="4C74CC"/>
                </a:solidFill>
              </a:rPr>
              <a:t>사용자</a:t>
            </a:r>
          </a:p>
        </p:txBody>
      </p:sp>
      <p:pic>
        <p:nvPicPr>
          <p:cNvPr id="5" name="내용 개체 틀 2">
            <a:extLst>
              <a:ext uri="{FF2B5EF4-FFF2-40B4-BE49-F238E27FC236}">
                <a16:creationId xmlns:a16="http://schemas.microsoft.com/office/drawing/2014/main" id="{CD78BA88-0556-41ED-8BE3-7AB3D26585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3781" y="2607044"/>
            <a:ext cx="4550719" cy="2479886"/>
          </a:xfrm>
          <a:prstGeom prst="rect">
            <a:avLst/>
          </a:prstGeom>
          <a:solidFill>
            <a:srgbClr val="F6F2E9"/>
          </a:solidFill>
          <a:ln w="38100">
            <a:solidFill>
              <a:srgbClr val="4C74CC"/>
            </a:solidFill>
          </a:ln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C8ECD0E5-3FD4-489E-ADB9-B0707465962C}"/>
              </a:ext>
            </a:extLst>
          </p:cNvPr>
          <p:cNvSpPr txBox="1">
            <a:spLocks/>
          </p:cNvSpPr>
          <p:nvPr/>
        </p:nvSpPr>
        <p:spPr>
          <a:xfrm>
            <a:off x="1157929" y="5383439"/>
            <a:ext cx="3802421" cy="6956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3200" b="1" dirty="0">
                <a:solidFill>
                  <a:srgbClr val="4C74CC"/>
                </a:solidFill>
              </a:rPr>
              <a:t>교과 목록</a:t>
            </a:r>
          </a:p>
        </p:txBody>
      </p:sp>
      <p:pic>
        <p:nvPicPr>
          <p:cNvPr id="9" name="내용 개체 틀 2">
            <a:extLst>
              <a:ext uri="{FF2B5EF4-FFF2-40B4-BE49-F238E27FC236}">
                <a16:creationId xmlns:a16="http://schemas.microsoft.com/office/drawing/2014/main" id="{8978BF70-0F7C-4BF8-916B-8C3428AB97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17487" y="2607044"/>
            <a:ext cx="5383168" cy="2479886"/>
          </a:xfrm>
          <a:prstGeom prst="rect">
            <a:avLst/>
          </a:prstGeom>
          <a:solidFill>
            <a:srgbClr val="F6F2E9"/>
          </a:solidFill>
          <a:ln w="38100">
            <a:solidFill>
              <a:srgbClr val="4C74CC"/>
            </a:solidFill>
          </a:ln>
        </p:spPr>
      </p:pic>
      <p:sp>
        <p:nvSpPr>
          <p:cNvPr id="11" name="제목 1">
            <a:extLst>
              <a:ext uri="{FF2B5EF4-FFF2-40B4-BE49-F238E27FC236}">
                <a16:creationId xmlns:a16="http://schemas.microsoft.com/office/drawing/2014/main" id="{FCC58718-6CCD-4A6C-9670-E8A83E413800}"/>
              </a:ext>
            </a:extLst>
          </p:cNvPr>
          <p:cNvSpPr txBox="1">
            <a:spLocks/>
          </p:cNvSpPr>
          <p:nvPr/>
        </p:nvSpPr>
        <p:spPr>
          <a:xfrm>
            <a:off x="6513381" y="5383438"/>
            <a:ext cx="4591377" cy="6956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3200" b="1" dirty="0">
                <a:solidFill>
                  <a:srgbClr val="4C74CC"/>
                </a:solidFill>
              </a:rPr>
              <a:t>교과 검색</a:t>
            </a:r>
            <a:endParaRPr lang="en-US" altLang="ko-KR" sz="3200" b="1" dirty="0">
              <a:solidFill>
                <a:srgbClr val="4C74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311211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부제목 2">
            <a:extLst>
              <a:ext uri="{FF2B5EF4-FFF2-40B4-BE49-F238E27FC236}">
                <a16:creationId xmlns:a16="http://schemas.microsoft.com/office/drawing/2014/main" id="{50650A82-3AE6-40C4-895B-BFC97EB34E0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77516"/>
          </a:xfrm>
          <a:prstGeom prst="rect">
            <a:avLst/>
          </a:prstGeom>
          <a:solidFill>
            <a:srgbClr val="4C74CC"/>
          </a:solidFill>
        </p:spPr>
        <p:txBody>
          <a:bodyPr vert="horz" lIns="72000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17223EE5-E17A-48C3-94E0-531F3B7CCF52}"/>
              </a:ext>
            </a:extLst>
          </p:cNvPr>
          <p:cNvSpPr txBox="1">
            <a:spLocks/>
          </p:cNvSpPr>
          <p:nvPr/>
        </p:nvSpPr>
        <p:spPr>
          <a:xfrm>
            <a:off x="879515" y="661922"/>
            <a:ext cx="6852780" cy="14554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solidFill>
                  <a:srgbClr val="4C74CC"/>
                </a:solidFill>
              </a:rPr>
              <a:t>화면설명 </a:t>
            </a:r>
            <a:r>
              <a:rPr lang="en-US" altLang="ko-KR" b="1" dirty="0">
                <a:solidFill>
                  <a:srgbClr val="4C74CC"/>
                </a:solidFill>
              </a:rPr>
              <a:t>- </a:t>
            </a:r>
            <a:r>
              <a:rPr lang="ko-KR" altLang="en-US" b="1" dirty="0">
                <a:solidFill>
                  <a:srgbClr val="4C74CC"/>
                </a:solidFill>
              </a:rPr>
              <a:t>사용자</a:t>
            </a:r>
          </a:p>
        </p:txBody>
      </p:sp>
      <p:pic>
        <p:nvPicPr>
          <p:cNvPr id="5" name="내용 개체 틀 2">
            <a:extLst>
              <a:ext uri="{FF2B5EF4-FFF2-40B4-BE49-F238E27FC236}">
                <a16:creationId xmlns:a16="http://schemas.microsoft.com/office/drawing/2014/main" id="{CD78BA88-0556-41ED-8BE3-7AB3D26585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28207" y="2222787"/>
            <a:ext cx="4735581" cy="3456629"/>
          </a:xfrm>
          <a:prstGeom prst="rect">
            <a:avLst/>
          </a:prstGeom>
          <a:solidFill>
            <a:srgbClr val="F6F2E9"/>
          </a:solidFill>
          <a:ln w="38100">
            <a:solidFill>
              <a:srgbClr val="4C74CC"/>
            </a:solidFill>
          </a:ln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C8ECD0E5-3FD4-489E-ADB9-B0707465962C}"/>
              </a:ext>
            </a:extLst>
          </p:cNvPr>
          <p:cNvSpPr txBox="1">
            <a:spLocks/>
          </p:cNvSpPr>
          <p:nvPr/>
        </p:nvSpPr>
        <p:spPr>
          <a:xfrm>
            <a:off x="4194786" y="5784792"/>
            <a:ext cx="3802421" cy="6956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3200" b="1" dirty="0">
                <a:solidFill>
                  <a:srgbClr val="4C74CC"/>
                </a:solidFill>
              </a:rPr>
              <a:t>학년별 석차</a:t>
            </a:r>
          </a:p>
        </p:txBody>
      </p:sp>
    </p:spTree>
    <p:extLst>
      <p:ext uri="{BB962C8B-B14F-4D97-AF65-F5344CB8AC3E}">
        <p14:creationId xmlns:p14="http://schemas.microsoft.com/office/powerpoint/2010/main" val="403848585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부제목 2">
            <a:extLst>
              <a:ext uri="{FF2B5EF4-FFF2-40B4-BE49-F238E27FC236}">
                <a16:creationId xmlns:a16="http://schemas.microsoft.com/office/drawing/2014/main" id="{50650A82-3AE6-40C4-895B-BFC97EB34E0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77516"/>
          </a:xfrm>
          <a:prstGeom prst="rect">
            <a:avLst/>
          </a:prstGeom>
          <a:solidFill>
            <a:srgbClr val="4C74CC"/>
          </a:solidFill>
        </p:spPr>
        <p:txBody>
          <a:bodyPr vert="horz" lIns="72000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17223EE5-E17A-48C3-94E0-531F3B7CCF52}"/>
              </a:ext>
            </a:extLst>
          </p:cNvPr>
          <p:cNvSpPr txBox="1">
            <a:spLocks/>
          </p:cNvSpPr>
          <p:nvPr/>
        </p:nvSpPr>
        <p:spPr>
          <a:xfrm>
            <a:off x="879515" y="661922"/>
            <a:ext cx="6852780" cy="14554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solidFill>
                  <a:srgbClr val="4C74CC"/>
                </a:solidFill>
              </a:rPr>
              <a:t>화면설명 </a:t>
            </a:r>
            <a:r>
              <a:rPr lang="en-US" altLang="ko-KR" b="1" dirty="0">
                <a:solidFill>
                  <a:srgbClr val="4C74CC"/>
                </a:solidFill>
              </a:rPr>
              <a:t>- </a:t>
            </a:r>
            <a:r>
              <a:rPr lang="ko-KR" altLang="en-US" b="1" dirty="0">
                <a:solidFill>
                  <a:srgbClr val="4C74CC"/>
                </a:solidFill>
              </a:rPr>
              <a:t>관리자</a:t>
            </a:r>
          </a:p>
        </p:txBody>
      </p:sp>
      <p:pic>
        <p:nvPicPr>
          <p:cNvPr id="5" name="내용 개체 틀 2">
            <a:extLst>
              <a:ext uri="{FF2B5EF4-FFF2-40B4-BE49-F238E27FC236}">
                <a16:creationId xmlns:a16="http://schemas.microsoft.com/office/drawing/2014/main" id="{CD78BA88-0556-41ED-8BE3-7AB3D26585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049" y="2448318"/>
            <a:ext cx="5673908" cy="2812601"/>
          </a:xfrm>
          <a:prstGeom prst="rect">
            <a:avLst/>
          </a:prstGeom>
          <a:solidFill>
            <a:srgbClr val="F6F2E9"/>
          </a:solidFill>
          <a:ln w="38100">
            <a:solidFill>
              <a:srgbClr val="4C74CC"/>
            </a:solidFill>
          </a:ln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C8ECD0E5-3FD4-489E-ADB9-B0707465962C}"/>
              </a:ext>
            </a:extLst>
          </p:cNvPr>
          <p:cNvSpPr txBox="1">
            <a:spLocks/>
          </p:cNvSpPr>
          <p:nvPr/>
        </p:nvSpPr>
        <p:spPr>
          <a:xfrm>
            <a:off x="1822986" y="5424302"/>
            <a:ext cx="3108033" cy="6956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3200" b="1" dirty="0">
                <a:solidFill>
                  <a:srgbClr val="4C74CC"/>
                </a:solidFill>
              </a:rPr>
              <a:t>공지사항 목록</a:t>
            </a:r>
          </a:p>
        </p:txBody>
      </p:sp>
      <p:pic>
        <p:nvPicPr>
          <p:cNvPr id="9" name="내용 개체 틀 2">
            <a:extLst>
              <a:ext uri="{FF2B5EF4-FFF2-40B4-BE49-F238E27FC236}">
                <a16:creationId xmlns:a16="http://schemas.microsoft.com/office/drawing/2014/main" id="{8978BF70-0F7C-4BF8-916B-8C3428AB97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86782" y="2448317"/>
            <a:ext cx="4629973" cy="2812601"/>
          </a:xfrm>
          <a:prstGeom prst="rect">
            <a:avLst/>
          </a:prstGeom>
          <a:solidFill>
            <a:srgbClr val="F6F2E9"/>
          </a:solidFill>
          <a:ln w="38100">
            <a:solidFill>
              <a:srgbClr val="4C74CC"/>
            </a:solidFill>
          </a:ln>
        </p:spPr>
      </p:pic>
      <p:sp>
        <p:nvSpPr>
          <p:cNvPr id="11" name="제목 1">
            <a:extLst>
              <a:ext uri="{FF2B5EF4-FFF2-40B4-BE49-F238E27FC236}">
                <a16:creationId xmlns:a16="http://schemas.microsoft.com/office/drawing/2014/main" id="{FCC58718-6CCD-4A6C-9670-E8A83E413800}"/>
              </a:ext>
            </a:extLst>
          </p:cNvPr>
          <p:cNvSpPr txBox="1">
            <a:spLocks/>
          </p:cNvSpPr>
          <p:nvPr/>
        </p:nvSpPr>
        <p:spPr>
          <a:xfrm>
            <a:off x="7587796" y="5424301"/>
            <a:ext cx="3227943" cy="6956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3200" b="1" dirty="0">
                <a:solidFill>
                  <a:srgbClr val="4C74CC"/>
                </a:solidFill>
              </a:rPr>
              <a:t>공지사항 등록</a:t>
            </a:r>
            <a:endParaRPr lang="en-US" altLang="ko-KR" sz="3200" b="1" dirty="0">
              <a:solidFill>
                <a:srgbClr val="4C74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554924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부제목 2">
            <a:extLst>
              <a:ext uri="{FF2B5EF4-FFF2-40B4-BE49-F238E27FC236}">
                <a16:creationId xmlns:a16="http://schemas.microsoft.com/office/drawing/2014/main" id="{50650A82-3AE6-40C4-895B-BFC97EB34E0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77516"/>
          </a:xfrm>
          <a:prstGeom prst="rect">
            <a:avLst/>
          </a:prstGeom>
          <a:solidFill>
            <a:srgbClr val="4C74CC"/>
          </a:solidFill>
        </p:spPr>
        <p:txBody>
          <a:bodyPr vert="horz" lIns="72000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17223EE5-E17A-48C3-94E0-531F3B7CCF52}"/>
              </a:ext>
            </a:extLst>
          </p:cNvPr>
          <p:cNvSpPr txBox="1">
            <a:spLocks/>
          </p:cNvSpPr>
          <p:nvPr/>
        </p:nvSpPr>
        <p:spPr>
          <a:xfrm>
            <a:off x="879515" y="661922"/>
            <a:ext cx="6852780" cy="14554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solidFill>
                  <a:srgbClr val="4C74CC"/>
                </a:solidFill>
              </a:rPr>
              <a:t>화면설명 </a:t>
            </a:r>
            <a:r>
              <a:rPr lang="en-US" altLang="ko-KR" b="1" dirty="0">
                <a:solidFill>
                  <a:srgbClr val="4C74CC"/>
                </a:solidFill>
              </a:rPr>
              <a:t>- </a:t>
            </a:r>
            <a:r>
              <a:rPr lang="ko-KR" altLang="en-US" b="1" dirty="0">
                <a:solidFill>
                  <a:srgbClr val="4C74CC"/>
                </a:solidFill>
              </a:rPr>
              <a:t>관리자</a:t>
            </a:r>
          </a:p>
        </p:txBody>
      </p:sp>
      <p:pic>
        <p:nvPicPr>
          <p:cNvPr id="9" name="내용 개체 틀 2">
            <a:extLst>
              <a:ext uri="{FF2B5EF4-FFF2-40B4-BE49-F238E27FC236}">
                <a16:creationId xmlns:a16="http://schemas.microsoft.com/office/drawing/2014/main" id="{8978BF70-0F7C-4BF8-916B-8C3428AB97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40783" y="2448317"/>
            <a:ext cx="5710433" cy="2812601"/>
          </a:xfrm>
          <a:prstGeom prst="rect">
            <a:avLst/>
          </a:prstGeom>
          <a:solidFill>
            <a:srgbClr val="F6F2E9"/>
          </a:solidFill>
          <a:ln w="38100">
            <a:solidFill>
              <a:srgbClr val="4C74CC"/>
            </a:solidFill>
          </a:ln>
        </p:spPr>
      </p:pic>
      <p:sp>
        <p:nvSpPr>
          <p:cNvPr id="11" name="제목 1">
            <a:extLst>
              <a:ext uri="{FF2B5EF4-FFF2-40B4-BE49-F238E27FC236}">
                <a16:creationId xmlns:a16="http://schemas.microsoft.com/office/drawing/2014/main" id="{FCC58718-6CCD-4A6C-9670-E8A83E413800}"/>
              </a:ext>
            </a:extLst>
          </p:cNvPr>
          <p:cNvSpPr txBox="1">
            <a:spLocks/>
          </p:cNvSpPr>
          <p:nvPr/>
        </p:nvSpPr>
        <p:spPr>
          <a:xfrm>
            <a:off x="4482027" y="5424301"/>
            <a:ext cx="3227943" cy="6956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3200" b="1" dirty="0">
                <a:solidFill>
                  <a:srgbClr val="4C74CC"/>
                </a:solidFill>
              </a:rPr>
              <a:t>공지사항 수정</a:t>
            </a:r>
            <a:endParaRPr lang="en-US" altLang="ko-KR" sz="3200" b="1" dirty="0">
              <a:solidFill>
                <a:srgbClr val="4C74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882602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부제목 2">
            <a:extLst>
              <a:ext uri="{FF2B5EF4-FFF2-40B4-BE49-F238E27FC236}">
                <a16:creationId xmlns:a16="http://schemas.microsoft.com/office/drawing/2014/main" id="{50650A82-3AE6-40C4-895B-BFC97EB34E0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77516"/>
          </a:xfrm>
          <a:prstGeom prst="rect">
            <a:avLst/>
          </a:prstGeom>
          <a:solidFill>
            <a:srgbClr val="4C74CC"/>
          </a:solidFill>
        </p:spPr>
        <p:txBody>
          <a:bodyPr vert="horz" lIns="72000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17223EE5-E17A-48C3-94E0-531F3B7CCF52}"/>
              </a:ext>
            </a:extLst>
          </p:cNvPr>
          <p:cNvSpPr txBox="1">
            <a:spLocks/>
          </p:cNvSpPr>
          <p:nvPr/>
        </p:nvSpPr>
        <p:spPr>
          <a:xfrm>
            <a:off x="879515" y="661922"/>
            <a:ext cx="6852780" cy="14554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solidFill>
                  <a:srgbClr val="4C74CC"/>
                </a:solidFill>
              </a:rPr>
              <a:t>화면설명 </a:t>
            </a:r>
            <a:r>
              <a:rPr lang="en-US" altLang="ko-KR" b="1" dirty="0">
                <a:solidFill>
                  <a:srgbClr val="4C74CC"/>
                </a:solidFill>
              </a:rPr>
              <a:t>- </a:t>
            </a:r>
            <a:r>
              <a:rPr lang="ko-KR" altLang="en-US" b="1" dirty="0">
                <a:solidFill>
                  <a:srgbClr val="4C74CC"/>
                </a:solidFill>
              </a:rPr>
              <a:t>관리자</a:t>
            </a:r>
          </a:p>
        </p:txBody>
      </p:sp>
      <p:pic>
        <p:nvPicPr>
          <p:cNvPr id="9" name="내용 개체 틀 2">
            <a:extLst>
              <a:ext uri="{FF2B5EF4-FFF2-40B4-BE49-F238E27FC236}">
                <a16:creationId xmlns:a16="http://schemas.microsoft.com/office/drawing/2014/main" id="{8978BF70-0F7C-4BF8-916B-8C3428AB97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43046" y="2448317"/>
            <a:ext cx="3359733" cy="2812601"/>
          </a:xfrm>
          <a:prstGeom prst="rect">
            <a:avLst/>
          </a:prstGeom>
          <a:solidFill>
            <a:srgbClr val="F6F2E9"/>
          </a:solidFill>
          <a:ln w="38100">
            <a:solidFill>
              <a:srgbClr val="4C74CC"/>
            </a:solidFill>
          </a:ln>
        </p:spPr>
      </p:pic>
      <p:sp>
        <p:nvSpPr>
          <p:cNvPr id="11" name="제목 1">
            <a:extLst>
              <a:ext uri="{FF2B5EF4-FFF2-40B4-BE49-F238E27FC236}">
                <a16:creationId xmlns:a16="http://schemas.microsoft.com/office/drawing/2014/main" id="{FCC58718-6CCD-4A6C-9670-E8A83E413800}"/>
              </a:ext>
            </a:extLst>
          </p:cNvPr>
          <p:cNvSpPr txBox="1">
            <a:spLocks/>
          </p:cNvSpPr>
          <p:nvPr/>
        </p:nvSpPr>
        <p:spPr>
          <a:xfrm>
            <a:off x="6908940" y="5424301"/>
            <a:ext cx="3227943" cy="6956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3200" b="1" dirty="0">
                <a:solidFill>
                  <a:srgbClr val="4C74CC"/>
                </a:solidFill>
              </a:rPr>
              <a:t>교사 상세정보</a:t>
            </a:r>
            <a:endParaRPr lang="en-US" altLang="ko-KR" sz="3200" b="1" dirty="0">
              <a:solidFill>
                <a:srgbClr val="4C74CC"/>
              </a:solidFill>
            </a:endParaRPr>
          </a:p>
        </p:txBody>
      </p:sp>
      <p:pic>
        <p:nvPicPr>
          <p:cNvPr id="12" name="내용 개체 틀 2">
            <a:extLst>
              <a:ext uri="{FF2B5EF4-FFF2-40B4-BE49-F238E27FC236}">
                <a16:creationId xmlns:a16="http://schemas.microsoft.com/office/drawing/2014/main" id="{D675706C-3FF2-4493-B044-FC6478CEFF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62161" y="2454374"/>
            <a:ext cx="3343033" cy="2839521"/>
          </a:xfrm>
          <a:prstGeom prst="rect">
            <a:avLst/>
          </a:prstGeom>
          <a:solidFill>
            <a:srgbClr val="F6F2E9"/>
          </a:solidFill>
          <a:ln w="38100">
            <a:solidFill>
              <a:srgbClr val="4C74CC"/>
            </a:solidFill>
          </a:ln>
        </p:spPr>
      </p:pic>
      <p:sp>
        <p:nvSpPr>
          <p:cNvPr id="13" name="제목 1">
            <a:extLst>
              <a:ext uri="{FF2B5EF4-FFF2-40B4-BE49-F238E27FC236}">
                <a16:creationId xmlns:a16="http://schemas.microsoft.com/office/drawing/2014/main" id="{9252BDC2-13AB-4F83-A7E6-21185E771511}"/>
              </a:ext>
            </a:extLst>
          </p:cNvPr>
          <p:cNvSpPr txBox="1">
            <a:spLocks/>
          </p:cNvSpPr>
          <p:nvPr/>
        </p:nvSpPr>
        <p:spPr>
          <a:xfrm>
            <a:off x="2079661" y="5424302"/>
            <a:ext cx="3108033" cy="6956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3200" b="1" dirty="0">
                <a:solidFill>
                  <a:srgbClr val="4C74CC"/>
                </a:solidFill>
              </a:rPr>
              <a:t>교사 등록</a:t>
            </a:r>
          </a:p>
        </p:txBody>
      </p:sp>
    </p:spTree>
    <p:extLst>
      <p:ext uri="{BB962C8B-B14F-4D97-AF65-F5344CB8AC3E}">
        <p14:creationId xmlns:p14="http://schemas.microsoft.com/office/powerpoint/2010/main" val="8315666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D39F86E3-2157-4ADD-91F4-8B3C9CB635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0"/>
            <a:ext cx="12192000" cy="6858000"/>
          </a:xfrm>
          <a:solidFill>
            <a:srgbClr val="4C74CC"/>
          </a:solidFill>
        </p:spPr>
        <p:txBody>
          <a:bodyPr lIns="720000" anchor="ctr">
            <a:normAutofit/>
          </a:bodyPr>
          <a:lstStyle/>
          <a:p>
            <a:pPr algn="l"/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230C62D-DFF7-465F-9290-1133CFD2AE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9515" y="661922"/>
            <a:ext cx="6852780" cy="1455489"/>
          </a:xfrm>
        </p:spPr>
        <p:txBody>
          <a:bodyPr anchor="ctr">
            <a:noAutofit/>
          </a:bodyPr>
          <a:lstStyle/>
          <a:p>
            <a:pPr algn="l"/>
            <a:r>
              <a:rPr lang="ko-KR" altLang="en-US" b="1" dirty="0">
                <a:solidFill>
                  <a:srgbClr val="F6F2E9"/>
                </a:solidFill>
              </a:rPr>
              <a:t>프로젝트 개요</a:t>
            </a: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CC0EB0F7-08A0-4F9C-B12F-0237A9A72E18}"/>
              </a:ext>
            </a:extLst>
          </p:cNvPr>
          <p:cNvSpPr txBox="1">
            <a:spLocks/>
          </p:cNvSpPr>
          <p:nvPr/>
        </p:nvSpPr>
        <p:spPr>
          <a:xfrm>
            <a:off x="3063892" y="2289858"/>
            <a:ext cx="6724443" cy="10079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800" b="1" dirty="0">
                <a:solidFill>
                  <a:srgbClr val="F6F2E9"/>
                </a:solidFill>
              </a:rPr>
              <a:t>1. </a:t>
            </a:r>
            <a:r>
              <a:rPr lang="ko-KR" altLang="en-US" sz="4800" b="1" dirty="0">
                <a:solidFill>
                  <a:srgbClr val="F6F2E9"/>
                </a:solidFill>
              </a:rPr>
              <a:t>개발환경</a:t>
            </a: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9A43514B-F45F-48FB-A774-EC7B1789A008}"/>
              </a:ext>
            </a:extLst>
          </p:cNvPr>
          <p:cNvSpPr txBox="1">
            <a:spLocks/>
          </p:cNvSpPr>
          <p:nvPr/>
        </p:nvSpPr>
        <p:spPr>
          <a:xfrm>
            <a:off x="3063892" y="3699863"/>
            <a:ext cx="6724443" cy="10079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800" b="1" dirty="0">
                <a:solidFill>
                  <a:srgbClr val="F6F2E9"/>
                </a:solidFill>
              </a:rPr>
              <a:t>2. ER </a:t>
            </a:r>
            <a:r>
              <a:rPr lang="ko-KR" altLang="en-US" sz="4800" b="1" dirty="0">
                <a:solidFill>
                  <a:srgbClr val="F6F2E9"/>
                </a:solidFill>
              </a:rPr>
              <a:t>다이어그램</a:t>
            </a: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09B85A92-8B13-4375-868C-A37A8BCB2EE6}"/>
              </a:ext>
            </a:extLst>
          </p:cNvPr>
          <p:cNvSpPr txBox="1">
            <a:spLocks/>
          </p:cNvSpPr>
          <p:nvPr/>
        </p:nvSpPr>
        <p:spPr>
          <a:xfrm>
            <a:off x="3063892" y="5109868"/>
            <a:ext cx="6724443" cy="10079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800" b="1" dirty="0">
                <a:solidFill>
                  <a:srgbClr val="F6F2E9"/>
                </a:solidFill>
              </a:rPr>
              <a:t>2. </a:t>
            </a:r>
            <a:r>
              <a:rPr lang="ko-KR" altLang="en-US" sz="4800" b="1" dirty="0">
                <a:solidFill>
                  <a:srgbClr val="F6F2E9"/>
                </a:solidFill>
              </a:rPr>
              <a:t>테이블 명세서</a:t>
            </a:r>
          </a:p>
        </p:txBody>
      </p:sp>
    </p:spTree>
    <p:extLst>
      <p:ext uri="{BB962C8B-B14F-4D97-AF65-F5344CB8AC3E}">
        <p14:creationId xmlns:p14="http://schemas.microsoft.com/office/powerpoint/2010/main" val="68027109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부제목 2">
            <a:extLst>
              <a:ext uri="{FF2B5EF4-FFF2-40B4-BE49-F238E27FC236}">
                <a16:creationId xmlns:a16="http://schemas.microsoft.com/office/drawing/2014/main" id="{50650A82-3AE6-40C4-895B-BFC97EB34E0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77516"/>
          </a:xfrm>
          <a:prstGeom prst="rect">
            <a:avLst/>
          </a:prstGeom>
          <a:solidFill>
            <a:srgbClr val="4C74CC"/>
          </a:solidFill>
        </p:spPr>
        <p:txBody>
          <a:bodyPr vert="horz" lIns="72000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17223EE5-E17A-48C3-94E0-531F3B7CCF52}"/>
              </a:ext>
            </a:extLst>
          </p:cNvPr>
          <p:cNvSpPr txBox="1">
            <a:spLocks/>
          </p:cNvSpPr>
          <p:nvPr/>
        </p:nvSpPr>
        <p:spPr>
          <a:xfrm>
            <a:off x="879515" y="661922"/>
            <a:ext cx="6852780" cy="14554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solidFill>
                  <a:srgbClr val="4C74CC"/>
                </a:solidFill>
              </a:rPr>
              <a:t>화면설명 </a:t>
            </a:r>
            <a:r>
              <a:rPr lang="en-US" altLang="ko-KR" b="1" dirty="0">
                <a:solidFill>
                  <a:srgbClr val="4C74CC"/>
                </a:solidFill>
              </a:rPr>
              <a:t>- </a:t>
            </a:r>
            <a:r>
              <a:rPr lang="ko-KR" altLang="en-US" b="1" dirty="0">
                <a:solidFill>
                  <a:srgbClr val="4C74CC"/>
                </a:solidFill>
              </a:rPr>
              <a:t>관리자</a:t>
            </a:r>
          </a:p>
        </p:txBody>
      </p:sp>
      <p:pic>
        <p:nvPicPr>
          <p:cNvPr id="9" name="내용 개체 틀 2">
            <a:extLst>
              <a:ext uri="{FF2B5EF4-FFF2-40B4-BE49-F238E27FC236}">
                <a16:creationId xmlns:a16="http://schemas.microsoft.com/office/drawing/2014/main" id="{8978BF70-0F7C-4BF8-916B-8C3428AB97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46610" y="2448318"/>
            <a:ext cx="5711873" cy="2812599"/>
          </a:xfrm>
          <a:prstGeom prst="rect">
            <a:avLst/>
          </a:prstGeom>
          <a:solidFill>
            <a:srgbClr val="F6F2E9"/>
          </a:solidFill>
          <a:ln w="38100">
            <a:solidFill>
              <a:srgbClr val="4C74CC"/>
            </a:solidFill>
          </a:ln>
        </p:spPr>
      </p:pic>
      <p:sp>
        <p:nvSpPr>
          <p:cNvPr id="11" name="제목 1">
            <a:extLst>
              <a:ext uri="{FF2B5EF4-FFF2-40B4-BE49-F238E27FC236}">
                <a16:creationId xmlns:a16="http://schemas.microsoft.com/office/drawing/2014/main" id="{FCC58718-6CCD-4A6C-9670-E8A83E413800}"/>
              </a:ext>
            </a:extLst>
          </p:cNvPr>
          <p:cNvSpPr txBox="1">
            <a:spLocks/>
          </p:cNvSpPr>
          <p:nvPr/>
        </p:nvSpPr>
        <p:spPr>
          <a:xfrm>
            <a:off x="7388574" y="5424301"/>
            <a:ext cx="3227943" cy="6956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3200" b="1">
                <a:solidFill>
                  <a:srgbClr val="4C74CC"/>
                </a:solidFill>
              </a:rPr>
              <a:t>교과 등록</a:t>
            </a:r>
            <a:endParaRPr lang="en-US" altLang="ko-KR" sz="3200" b="1" dirty="0">
              <a:solidFill>
                <a:srgbClr val="4C74CC"/>
              </a:solidFill>
            </a:endParaRPr>
          </a:p>
        </p:txBody>
      </p:sp>
      <p:pic>
        <p:nvPicPr>
          <p:cNvPr id="12" name="내용 개체 틀 2">
            <a:extLst>
              <a:ext uri="{FF2B5EF4-FFF2-40B4-BE49-F238E27FC236}">
                <a16:creationId xmlns:a16="http://schemas.microsoft.com/office/drawing/2014/main" id="{D675706C-3FF2-4493-B044-FC6478CEFF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1467" y="2448318"/>
            <a:ext cx="5389820" cy="2812600"/>
          </a:xfrm>
          <a:prstGeom prst="rect">
            <a:avLst/>
          </a:prstGeom>
          <a:solidFill>
            <a:srgbClr val="F6F2E9"/>
          </a:solidFill>
          <a:ln w="38100">
            <a:solidFill>
              <a:srgbClr val="4C74CC"/>
            </a:solidFill>
          </a:ln>
        </p:spPr>
      </p:pic>
      <p:sp>
        <p:nvSpPr>
          <p:cNvPr id="13" name="제목 1">
            <a:extLst>
              <a:ext uri="{FF2B5EF4-FFF2-40B4-BE49-F238E27FC236}">
                <a16:creationId xmlns:a16="http://schemas.microsoft.com/office/drawing/2014/main" id="{9252BDC2-13AB-4F83-A7E6-21185E771511}"/>
              </a:ext>
            </a:extLst>
          </p:cNvPr>
          <p:cNvSpPr txBox="1">
            <a:spLocks/>
          </p:cNvSpPr>
          <p:nvPr/>
        </p:nvSpPr>
        <p:spPr>
          <a:xfrm>
            <a:off x="1522360" y="5424301"/>
            <a:ext cx="3108033" cy="6956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3200" b="1" dirty="0">
                <a:solidFill>
                  <a:srgbClr val="4C74CC"/>
                </a:solidFill>
              </a:rPr>
              <a:t>교과 목록</a:t>
            </a:r>
          </a:p>
        </p:txBody>
      </p:sp>
    </p:spTree>
    <p:extLst>
      <p:ext uri="{BB962C8B-B14F-4D97-AF65-F5344CB8AC3E}">
        <p14:creationId xmlns:p14="http://schemas.microsoft.com/office/powerpoint/2010/main" val="393886311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부제목 2">
            <a:extLst>
              <a:ext uri="{FF2B5EF4-FFF2-40B4-BE49-F238E27FC236}">
                <a16:creationId xmlns:a16="http://schemas.microsoft.com/office/drawing/2014/main" id="{50650A82-3AE6-40C4-895B-BFC97EB34E0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77516"/>
          </a:xfrm>
          <a:prstGeom prst="rect">
            <a:avLst/>
          </a:prstGeom>
          <a:solidFill>
            <a:srgbClr val="4C74CC"/>
          </a:solidFill>
        </p:spPr>
        <p:txBody>
          <a:bodyPr vert="horz" lIns="72000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17223EE5-E17A-48C3-94E0-531F3B7CCF52}"/>
              </a:ext>
            </a:extLst>
          </p:cNvPr>
          <p:cNvSpPr txBox="1">
            <a:spLocks/>
          </p:cNvSpPr>
          <p:nvPr/>
        </p:nvSpPr>
        <p:spPr>
          <a:xfrm>
            <a:off x="879515" y="661922"/>
            <a:ext cx="6852780" cy="14554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solidFill>
                  <a:srgbClr val="4C74CC"/>
                </a:solidFill>
              </a:rPr>
              <a:t>프로젝트 시연</a:t>
            </a:r>
          </a:p>
        </p:txBody>
      </p:sp>
      <p:pic>
        <p:nvPicPr>
          <p:cNvPr id="4" name="그래픽 3">
            <a:extLst>
              <a:ext uri="{FF2B5EF4-FFF2-40B4-BE49-F238E27FC236}">
                <a16:creationId xmlns:a16="http://schemas.microsoft.com/office/drawing/2014/main" id="{8031DC2C-33E3-41D5-A6C9-E0510CF652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38442" y="1680970"/>
            <a:ext cx="4515116" cy="4515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78592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D39F86E3-2157-4ADD-91F4-8B3C9CB635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0"/>
            <a:ext cx="12192000" cy="6858000"/>
          </a:xfrm>
          <a:solidFill>
            <a:srgbClr val="4C74CC"/>
          </a:solidFill>
        </p:spPr>
        <p:txBody>
          <a:bodyPr lIns="720000" anchor="ctr">
            <a:normAutofit/>
          </a:bodyPr>
          <a:lstStyle/>
          <a:p>
            <a:pPr algn="l"/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230C62D-DFF7-465F-9290-1133CFD2AE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9515" y="661922"/>
            <a:ext cx="5056064" cy="1455489"/>
          </a:xfrm>
        </p:spPr>
        <p:txBody>
          <a:bodyPr anchor="ctr">
            <a:noAutofit/>
          </a:bodyPr>
          <a:lstStyle/>
          <a:p>
            <a:pPr algn="l"/>
            <a:r>
              <a:rPr lang="ko-KR" altLang="en-US" b="1" dirty="0">
                <a:solidFill>
                  <a:srgbClr val="F6F2E9"/>
                </a:solidFill>
              </a:rPr>
              <a:t>질의응답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4EBF546-1BBB-4D67-BFF8-891805FDE1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3993" y="1887278"/>
            <a:ext cx="3664013" cy="3664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4079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D39F86E3-2157-4ADD-91F4-8B3C9CB635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0"/>
            <a:ext cx="12192000" cy="6858000"/>
          </a:xfrm>
          <a:solidFill>
            <a:srgbClr val="4C74CC"/>
          </a:solidFill>
        </p:spPr>
        <p:txBody>
          <a:bodyPr lIns="720000" anchor="ctr">
            <a:normAutofit/>
          </a:bodyPr>
          <a:lstStyle/>
          <a:p>
            <a:pPr algn="l"/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230C62D-DFF7-465F-9290-1133CFD2AE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67968" y="2701255"/>
            <a:ext cx="5056064" cy="1455489"/>
          </a:xfrm>
        </p:spPr>
        <p:txBody>
          <a:bodyPr anchor="ctr">
            <a:noAutofit/>
          </a:bodyPr>
          <a:lstStyle/>
          <a:p>
            <a:r>
              <a:rPr lang="ko-KR" altLang="en-US" b="1" dirty="0">
                <a:solidFill>
                  <a:srgbClr val="F6F2E9"/>
                </a:solidFill>
              </a:rPr>
              <a:t>감사합니다</a:t>
            </a:r>
            <a:r>
              <a:rPr lang="en-US" altLang="ko-KR" b="1" dirty="0">
                <a:solidFill>
                  <a:srgbClr val="F6F2E9"/>
                </a:solidFill>
              </a:rPr>
              <a:t>.</a:t>
            </a:r>
            <a:endParaRPr lang="ko-KR" altLang="en-US" b="1" dirty="0">
              <a:solidFill>
                <a:srgbClr val="F6F2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528879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30C62D-DFF7-465F-9290-1133CFD2AE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7229" y="930587"/>
            <a:ext cx="5841682" cy="1975803"/>
          </a:xfrm>
        </p:spPr>
        <p:txBody>
          <a:bodyPr anchor="ctr">
            <a:normAutofit/>
          </a:bodyPr>
          <a:lstStyle/>
          <a:p>
            <a:pPr algn="l"/>
            <a:r>
              <a:rPr lang="ko-KR" altLang="en-US" sz="4800" b="1" dirty="0">
                <a:solidFill>
                  <a:srgbClr val="4C74CC"/>
                </a:solidFill>
              </a:rPr>
              <a:t>팀 프로젝트</a:t>
            </a:r>
            <a:r>
              <a:rPr lang="en-US" altLang="ko-KR" sz="4800" b="1" dirty="0">
                <a:solidFill>
                  <a:srgbClr val="4C74CC"/>
                </a:solidFill>
              </a:rPr>
              <a:t>4</a:t>
            </a:r>
            <a:br>
              <a:rPr lang="en-US" altLang="ko-KR" sz="4800" b="1" dirty="0">
                <a:solidFill>
                  <a:srgbClr val="4C74CC"/>
                </a:solidFill>
              </a:rPr>
            </a:br>
            <a:r>
              <a:rPr lang="ko-KR" altLang="en-US" sz="4800" b="1" dirty="0">
                <a:solidFill>
                  <a:srgbClr val="4C74CC"/>
                </a:solidFill>
              </a:rPr>
              <a:t>포트폴리오</a:t>
            </a: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604C6A96-BD79-44F4-8980-8BA79AEDCF3A}"/>
              </a:ext>
            </a:extLst>
          </p:cNvPr>
          <p:cNvSpPr txBox="1">
            <a:spLocks/>
          </p:cNvSpPr>
          <p:nvPr/>
        </p:nvSpPr>
        <p:spPr>
          <a:xfrm>
            <a:off x="1933073" y="2906390"/>
            <a:ext cx="8325853" cy="197580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>
                <a:solidFill>
                  <a:srgbClr val="4C74CC"/>
                </a:solidFill>
              </a:rPr>
              <a:t>CRX</a:t>
            </a:r>
          </a:p>
          <a:p>
            <a:r>
              <a:rPr lang="ko-KR" altLang="en-US" b="1" dirty="0">
                <a:solidFill>
                  <a:srgbClr val="4C74CC"/>
                </a:solidFill>
              </a:rPr>
              <a:t>열차예매 프로그램</a:t>
            </a:r>
          </a:p>
        </p:txBody>
      </p:sp>
      <p:sp>
        <p:nvSpPr>
          <p:cNvPr id="6" name="부제목 2">
            <a:extLst>
              <a:ext uri="{FF2B5EF4-FFF2-40B4-BE49-F238E27FC236}">
                <a16:creationId xmlns:a16="http://schemas.microsoft.com/office/drawing/2014/main" id="{B58894E4-4F4C-4A56-8E2D-DC66DB39411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77516"/>
          </a:xfrm>
          <a:prstGeom prst="rect">
            <a:avLst/>
          </a:prstGeom>
          <a:solidFill>
            <a:srgbClr val="4C74CC"/>
          </a:solidFill>
        </p:spPr>
        <p:txBody>
          <a:bodyPr vert="horz" lIns="720000" tIns="45720" rIns="91440" bIns="45720" rtlCol="0" anchor="ctr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2000">
                <a:solidFill>
                  <a:schemeClr val="bg1"/>
                </a:solidFill>
              </a:rPr>
              <a:t> </a:t>
            </a:r>
            <a:endParaRPr lang="en-US" altLang="ko-KR" sz="2000" dirty="0">
              <a:solidFill>
                <a:schemeClr val="bg1"/>
              </a:solidFill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696B9759-E277-4DB7-9152-F17BAD2C97AC}"/>
              </a:ext>
            </a:extLst>
          </p:cNvPr>
          <p:cNvSpPr txBox="1">
            <a:spLocks/>
          </p:cNvSpPr>
          <p:nvPr/>
        </p:nvSpPr>
        <p:spPr>
          <a:xfrm>
            <a:off x="3151414" y="5519057"/>
            <a:ext cx="8453356" cy="9306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altLang="ko-KR" sz="2800" b="1" dirty="0">
                <a:solidFill>
                  <a:srgbClr val="4C74CC"/>
                </a:solidFill>
              </a:rPr>
              <a:t>5</a:t>
            </a:r>
            <a:r>
              <a:rPr lang="ko-KR" altLang="en-US" sz="2800" b="1" dirty="0">
                <a:solidFill>
                  <a:srgbClr val="4C74CC"/>
                </a:solidFill>
              </a:rPr>
              <a:t>조 추승보 </a:t>
            </a:r>
            <a:r>
              <a:rPr lang="en-US" altLang="ko-KR" sz="2800" b="1" dirty="0">
                <a:solidFill>
                  <a:srgbClr val="4C74CC"/>
                </a:solidFill>
              </a:rPr>
              <a:t>|</a:t>
            </a:r>
            <a:r>
              <a:rPr lang="ko-KR" altLang="en-US" sz="2800" b="1" dirty="0">
                <a:solidFill>
                  <a:srgbClr val="4C74CC"/>
                </a:solidFill>
              </a:rPr>
              <a:t> 김의겸 </a:t>
            </a:r>
            <a:r>
              <a:rPr lang="en-US" altLang="ko-KR" sz="2800" b="1" dirty="0">
                <a:solidFill>
                  <a:srgbClr val="4C74CC"/>
                </a:solidFill>
              </a:rPr>
              <a:t>| </a:t>
            </a:r>
            <a:r>
              <a:rPr lang="ko-KR" altLang="en-US" sz="2800" b="1" dirty="0">
                <a:solidFill>
                  <a:srgbClr val="4C74CC"/>
                </a:solidFill>
              </a:rPr>
              <a:t>이영진 </a:t>
            </a:r>
            <a:r>
              <a:rPr lang="en-US" altLang="ko-KR" sz="2800" b="1" dirty="0">
                <a:solidFill>
                  <a:srgbClr val="4C74CC"/>
                </a:solidFill>
              </a:rPr>
              <a:t>| </a:t>
            </a:r>
            <a:r>
              <a:rPr lang="ko-KR" altLang="en-US" sz="2800" b="1" dirty="0">
                <a:solidFill>
                  <a:srgbClr val="4C74CC"/>
                </a:solidFill>
              </a:rPr>
              <a:t>오동수</a:t>
            </a:r>
          </a:p>
        </p:txBody>
      </p:sp>
    </p:spTree>
    <p:extLst>
      <p:ext uri="{BB962C8B-B14F-4D97-AF65-F5344CB8AC3E}">
        <p14:creationId xmlns:p14="http://schemas.microsoft.com/office/powerpoint/2010/main" val="266699285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D39F86E3-2157-4ADD-91F4-8B3C9CB635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0"/>
            <a:ext cx="12192000" cy="577516"/>
          </a:xfrm>
          <a:solidFill>
            <a:srgbClr val="4C74CC"/>
          </a:solidFill>
        </p:spPr>
        <p:txBody>
          <a:bodyPr lIns="720000" anchor="ctr">
            <a:normAutofit/>
          </a:bodyPr>
          <a:lstStyle/>
          <a:p>
            <a:pPr algn="l"/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46" name="제목 1">
            <a:extLst>
              <a:ext uri="{FF2B5EF4-FFF2-40B4-BE49-F238E27FC236}">
                <a16:creationId xmlns:a16="http://schemas.microsoft.com/office/drawing/2014/main" id="{4023AB05-77CF-4B16-B94D-39F5AAB042BD}"/>
              </a:ext>
            </a:extLst>
          </p:cNvPr>
          <p:cNvSpPr txBox="1">
            <a:spLocks/>
          </p:cNvSpPr>
          <p:nvPr/>
        </p:nvSpPr>
        <p:spPr>
          <a:xfrm>
            <a:off x="879515" y="661922"/>
            <a:ext cx="6852780" cy="14554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solidFill>
                  <a:srgbClr val="4C74CC"/>
                </a:solidFill>
              </a:rPr>
              <a:t>개발일정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71EA632-484D-4043-BB63-0C2FFC1CD5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290" y="1845577"/>
            <a:ext cx="10314195" cy="4749837"/>
          </a:xfrm>
          <a:prstGeom prst="rect">
            <a:avLst/>
          </a:prstGeom>
          <a:ln w="38100">
            <a:solidFill>
              <a:srgbClr val="4C74CC"/>
            </a:solidFill>
          </a:ln>
        </p:spPr>
      </p:pic>
    </p:spTree>
    <p:extLst>
      <p:ext uri="{BB962C8B-B14F-4D97-AF65-F5344CB8AC3E}">
        <p14:creationId xmlns:p14="http://schemas.microsoft.com/office/powerpoint/2010/main" val="111809368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D39F86E3-2157-4ADD-91F4-8B3C9CB635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0"/>
            <a:ext cx="12192000" cy="577516"/>
          </a:xfrm>
          <a:solidFill>
            <a:srgbClr val="4C74CC"/>
          </a:solidFill>
        </p:spPr>
        <p:txBody>
          <a:bodyPr lIns="720000" anchor="ctr">
            <a:normAutofit/>
          </a:bodyPr>
          <a:lstStyle/>
          <a:p>
            <a:pPr algn="l"/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90CB8D51-B1A9-41FE-B6EE-7B88070BD7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9515" y="661922"/>
            <a:ext cx="5056064" cy="1455489"/>
          </a:xfrm>
        </p:spPr>
        <p:txBody>
          <a:bodyPr anchor="ctr">
            <a:noAutofit/>
          </a:bodyPr>
          <a:lstStyle/>
          <a:p>
            <a:pPr algn="l"/>
            <a:r>
              <a:rPr lang="ko-KR" altLang="en-US" b="1" dirty="0">
                <a:solidFill>
                  <a:srgbClr val="4C74CC"/>
                </a:solidFill>
              </a:rPr>
              <a:t>목차</a:t>
            </a: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B1D32551-985D-4FE9-9F07-8647F270EC7E}"/>
              </a:ext>
            </a:extLst>
          </p:cNvPr>
          <p:cNvSpPr txBox="1">
            <a:spLocks/>
          </p:cNvSpPr>
          <p:nvPr/>
        </p:nvSpPr>
        <p:spPr>
          <a:xfrm>
            <a:off x="3315562" y="1799419"/>
            <a:ext cx="6724443" cy="10079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800" b="1" dirty="0">
                <a:solidFill>
                  <a:srgbClr val="4C74CC"/>
                </a:solidFill>
              </a:rPr>
              <a:t>1. </a:t>
            </a:r>
            <a:r>
              <a:rPr lang="ko-KR" altLang="en-US" sz="4800" b="1" dirty="0">
                <a:solidFill>
                  <a:srgbClr val="4C74CC"/>
                </a:solidFill>
              </a:rPr>
              <a:t>프로젝트 기획의도</a:t>
            </a: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3C7D4120-B0EF-4F4C-9E6E-D609385490AD}"/>
              </a:ext>
            </a:extLst>
          </p:cNvPr>
          <p:cNvSpPr txBox="1">
            <a:spLocks/>
          </p:cNvSpPr>
          <p:nvPr/>
        </p:nvSpPr>
        <p:spPr>
          <a:xfrm>
            <a:off x="3315562" y="3042682"/>
            <a:ext cx="6724443" cy="10079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800" b="1" dirty="0">
                <a:solidFill>
                  <a:srgbClr val="4C74CC"/>
                </a:solidFill>
              </a:rPr>
              <a:t>2. </a:t>
            </a:r>
            <a:r>
              <a:rPr lang="ko-KR" altLang="en-US" sz="4800" b="1" dirty="0">
                <a:solidFill>
                  <a:srgbClr val="4C74CC"/>
                </a:solidFill>
              </a:rPr>
              <a:t>프로젝트 개요</a:t>
            </a: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DFF8DB16-1D30-40BE-9CAF-C35A66A8FD16}"/>
              </a:ext>
            </a:extLst>
          </p:cNvPr>
          <p:cNvSpPr txBox="1">
            <a:spLocks/>
          </p:cNvSpPr>
          <p:nvPr/>
        </p:nvSpPr>
        <p:spPr>
          <a:xfrm>
            <a:off x="3315562" y="4285945"/>
            <a:ext cx="6724443" cy="10079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800" b="1" dirty="0">
                <a:solidFill>
                  <a:srgbClr val="4C74CC"/>
                </a:solidFill>
              </a:rPr>
              <a:t>3. </a:t>
            </a:r>
            <a:r>
              <a:rPr lang="ko-KR" altLang="en-US" sz="4800" b="1" dirty="0">
                <a:solidFill>
                  <a:srgbClr val="4C74CC"/>
                </a:solidFill>
              </a:rPr>
              <a:t>프로젝트 화면설명</a:t>
            </a: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ABE4AC2E-15E1-4413-99FE-C9BD1AFDFA2B}"/>
              </a:ext>
            </a:extLst>
          </p:cNvPr>
          <p:cNvSpPr txBox="1">
            <a:spLocks/>
          </p:cNvSpPr>
          <p:nvPr/>
        </p:nvSpPr>
        <p:spPr>
          <a:xfrm>
            <a:off x="3315562" y="5529208"/>
            <a:ext cx="6724443" cy="10079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800" b="1" dirty="0">
                <a:solidFill>
                  <a:srgbClr val="4C74CC"/>
                </a:solidFill>
              </a:rPr>
              <a:t>4. </a:t>
            </a:r>
            <a:r>
              <a:rPr lang="ko-KR" altLang="en-US" sz="4800" b="1" dirty="0">
                <a:solidFill>
                  <a:srgbClr val="4C74CC"/>
                </a:solidFill>
              </a:rPr>
              <a:t>질의응답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F8D84B1C-D59B-4E19-90C8-E60B3A0763F3}"/>
              </a:ext>
            </a:extLst>
          </p:cNvPr>
          <p:cNvCxnSpPr>
            <a:cxnSpLocks/>
          </p:cNvCxnSpPr>
          <p:nvPr/>
        </p:nvCxnSpPr>
        <p:spPr>
          <a:xfrm>
            <a:off x="2877839" y="947956"/>
            <a:ext cx="0" cy="5351244"/>
          </a:xfrm>
          <a:prstGeom prst="line">
            <a:avLst/>
          </a:prstGeom>
          <a:ln w="38100">
            <a:solidFill>
              <a:srgbClr val="4C74CC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9492271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D39F86E3-2157-4ADD-91F4-8B3C9CB635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0"/>
            <a:ext cx="12192000" cy="6858000"/>
          </a:xfrm>
          <a:solidFill>
            <a:srgbClr val="4C74CC"/>
          </a:solidFill>
        </p:spPr>
        <p:txBody>
          <a:bodyPr lIns="720000" anchor="ctr">
            <a:normAutofit/>
          </a:bodyPr>
          <a:lstStyle/>
          <a:p>
            <a:pPr algn="l"/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230C62D-DFF7-465F-9290-1133CFD2AE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9515" y="661922"/>
            <a:ext cx="6852780" cy="1455489"/>
          </a:xfrm>
        </p:spPr>
        <p:txBody>
          <a:bodyPr anchor="ctr">
            <a:noAutofit/>
          </a:bodyPr>
          <a:lstStyle/>
          <a:p>
            <a:pPr algn="l"/>
            <a:r>
              <a:rPr lang="ko-KR" altLang="en-US" b="1" dirty="0">
                <a:solidFill>
                  <a:srgbClr val="F6F2E9"/>
                </a:solidFill>
              </a:rPr>
              <a:t>프로젝트 기획의도</a:t>
            </a: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CC0EB0F7-08A0-4F9C-B12F-0237A9A72E18}"/>
              </a:ext>
            </a:extLst>
          </p:cNvPr>
          <p:cNvSpPr txBox="1">
            <a:spLocks/>
          </p:cNvSpPr>
          <p:nvPr/>
        </p:nvSpPr>
        <p:spPr>
          <a:xfrm>
            <a:off x="3063892" y="2077435"/>
            <a:ext cx="6724443" cy="10079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800" b="1" dirty="0">
                <a:solidFill>
                  <a:srgbClr val="F6F2E9"/>
                </a:solidFill>
              </a:rPr>
              <a:t>1. </a:t>
            </a:r>
            <a:r>
              <a:rPr lang="ko-KR" altLang="en-US" sz="4800" b="1" dirty="0">
                <a:solidFill>
                  <a:srgbClr val="F6F2E9"/>
                </a:solidFill>
              </a:rPr>
              <a:t>기획의도</a:t>
            </a: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9A43514B-F45F-48FB-A774-EC7B1789A008}"/>
              </a:ext>
            </a:extLst>
          </p:cNvPr>
          <p:cNvSpPr txBox="1">
            <a:spLocks/>
          </p:cNvSpPr>
          <p:nvPr/>
        </p:nvSpPr>
        <p:spPr>
          <a:xfrm>
            <a:off x="3063892" y="3683788"/>
            <a:ext cx="6724443" cy="10079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800" b="1" dirty="0">
                <a:solidFill>
                  <a:srgbClr val="F6F2E9"/>
                </a:solidFill>
              </a:rPr>
              <a:t>2. </a:t>
            </a:r>
            <a:r>
              <a:rPr lang="ko-KR" altLang="en-US" sz="4800" b="1" dirty="0">
                <a:solidFill>
                  <a:srgbClr val="F6F2E9"/>
                </a:solidFill>
              </a:rPr>
              <a:t>서비스 개요</a:t>
            </a: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FA49FB71-FF58-490F-9136-2CC0A3918A9F}"/>
              </a:ext>
            </a:extLst>
          </p:cNvPr>
          <p:cNvSpPr txBox="1">
            <a:spLocks/>
          </p:cNvSpPr>
          <p:nvPr/>
        </p:nvSpPr>
        <p:spPr>
          <a:xfrm>
            <a:off x="3063892" y="5290141"/>
            <a:ext cx="6724443" cy="10079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800" b="1" dirty="0">
                <a:solidFill>
                  <a:srgbClr val="F6F2E9"/>
                </a:solidFill>
              </a:rPr>
              <a:t>3. </a:t>
            </a:r>
            <a:r>
              <a:rPr lang="ko-KR" altLang="en-US" sz="4800" b="1" dirty="0">
                <a:solidFill>
                  <a:srgbClr val="F6F2E9"/>
                </a:solidFill>
              </a:rPr>
              <a:t>요구사항 정의</a:t>
            </a:r>
          </a:p>
        </p:txBody>
      </p:sp>
    </p:spTree>
    <p:extLst>
      <p:ext uri="{BB962C8B-B14F-4D97-AF65-F5344CB8AC3E}">
        <p14:creationId xmlns:p14="http://schemas.microsoft.com/office/powerpoint/2010/main" val="300338290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부제목 2">
            <a:extLst>
              <a:ext uri="{FF2B5EF4-FFF2-40B4-BE49-F238E27FC236}">
                <a16:creationId xmlns:a16="http://schemas.microsoft.com/office/drawing/2014/main" id="{50650A82-3AE6-40C4-895B-BFC97EB34E0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77516"/>
          </a:xfrm>
          <a:prstGeom prst="rect">
            <a:avLst/>
          </a:prstGeom>
          <a:solidFill>
            <a:srgbClr val="4C74CC"/>
          </a:solidFill>
        </p:spPr>
        <p:txBody>
          <a:bodyPr vert="horz" lIns="72000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17223EE5-E17A-48C3-94E0-531F3B7CCF52}"/>
              </a:ext>
            </a:extLst>
          </p:cNvPr>
          <p:cNvSpPr txBox="1">
            <a:spLocks/>
          </p:cNvSpPr>
          <p:nvPr/>
        </p:nvSpPr>
        <p:spPr>
          <a:xfrm>
            <a:off x="879515" y="661922"/>
            <a:ext cx="6852780" cy="14554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solidFill>
                  <a:srgbClr val="4C74CC"/>
                </a:solidFill>
              </a:rPr>
              <a:t>기획의도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2F4F61CB-4FED-4804-AA92-23A1362A7BBA}"/>
              </a:ext>
            </a:extLst>
          </p:cNvPr>
          <p:cNvSpPr txBox="1">
            <a:spLocks/>
          </p:cNvSpPr>
          <p:nvPr/>
        </p:nvSpPr>
        <p:spPr>
          <a:xfrm>
            <a:off x="1122947" y="2117411"/>
            <a:ext cx="9785685" cy="3401073"/>
          </a:xfrm>
          <a:prstGeom prst="rect">
            <a:avLst/>
          </a:prstGeom>
          <a:ln w="38100">
            <a:solidFill>
              <a:srgbClr val="4C74CC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800" b="1" dirty="0">
                <a:solidFill>
                  <a:srgbClr val="4C74CC"/>
                </a:solidFill>
              </a:rPr>
              <a:t>기차 예매 및 실시간 환승 정보</a:t>
            </a:r>
            <a:r>
              <a:rPr lang="en-US" altLang="ko-KR" sz="4800" b="1" dirty="0">
                <a:solidFill>
                  <a:srgbClr val="4C74CC"/>
                </a:solidFill>
              </a:rPr>
              <a:t>, </a:t>
            </a:r>
          </a:p>
          <a:p>
            <a:pPr algn="ctr"/>
            <a:r>
              <a:rPr lang="ko-KR" altLang="en-US" sz="4800" b="1" dirty="0">
                <a:solidFill>
                  <a:srgbClr val="4C74CC"/>
                </a:solidFill>
              </a:rPr>
              <a:t>여행상품을 제공하여 </a:t>
            </a:r>
            <a:endParaRPr lang="en-US" altLang="ko-KR" sz="4800" b="1" dirty="0">
              <a:solidFill>
                <a:srgbClr val="4C74CC"/>
              </a:solidFill>
            </a:endParaRPr>
          </a:p>
          <a:p>
            <a:pPr algn="ctr"/>
            <a:r>
              <a:rPr lang="ko-KR" altLang="en-US" sz="4800" b="1" dirty="0">
                <a:solidFill>
                  <a:srgbClr val="4C74CC"/>
                </a:solidFill>
              </a:rPr>
              <a:t>여행 커뮤니티 활성화</a:t>
            </a:r>
            <a:r>
              <a:rPr lang="en-US" altLang="ko-KR" sz="4800" b="1" dirty="0">
                <a:solidFill>
                  <a:srgbClr val="4C74CC"/>
                </a:solidFill>
              </a:rPr>
              <a:t>, </a:t>
            </a:r>
          </a:p>
          <a:p>
            <a:pPr algn="ctr"/>
            <a:r>
              <a:rPr lang="ko-KR" altLang="en-US" sz="4800" b="1" dirty="0">
                <a:solidFill>
                  <a:srgbClr val="4C74CC"/>
                </a:solidFill>
              </a:rPr>
              <a:t>다양한 지역에 대한 접근성 증대</a:t>
            </a:r>
            <a:endParaRPr lang="en-US" altLang="ko-KR" sz="4800" dirty="0">
              <a:solidFill>
                <a:srgbClr val="4C74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612588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부제목 2">
            <a:extLst>
              <a:ext uri="{FF2B5EF4-FFF2-40B4-BE49-F238E27FC236}">
                <a16:creationId xmlns:a16="http://schemas.microsoft.com/office/drawing/2014/main" id="{50650A82-3AE6-40C4-895B-BFC97EB34E0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77516"/>
          </a:xfrm>
          <a:prstGeom prst="rect">
            <a:avLst/>
          </a:prstGeom>
          <a:solidFill>
            <a:srgbClr val="4C74CC"/>
          </a:solidFill>
        </p:spPr>
        <p:txBody>
          <a:bodyPr vert="horz" lIns="72000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17223EE5-E17A-48C3-94E0-531F3B7CCF52}"/>
              </a:ext>
            </a:extLst>
          </p:cNvPr>
          <p:cNvSpPr txBox="1">
            <a:spLocks/>
          </p:cNvSpPr>
          <p:nvPr/>
        </p:nvSpPr>
        <p:spPr>
          <a:xfrm>
            <a:off x="879515" y="661922"/>
            <a:ext cx="6852780" cy="14554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solidFill>
                  <a:srgbClr val="4C74CC"/>
                </a:solidFill>
              </a:rPr>
              <a:t>서비스 개요 </a:t>
            </a:r>
            <a:r>
              <a:rPr lang="en-US" altLang="ko-KR" b="1" dirty="0">
                <a:solidFill>
                  <a:srgbClr val="4C74CC"/>
                </a:solidFill>
              </a:rPr>
              <a:t>- </a:t>
            </a:r>
            <a:r>
              <a:rPr lang="ko-KR" altLang="en-US" b="1" dirty="0">
                <a:solidFill>
                  <a:srgbClr val="4C74CC"/>
                </a:solidFill>
              </a:rPr>
              <a:t>사용자</a:t>
            </a:r>
          </a:p>
        </p:txBody>
      </p:sp>
      <p:pic>
        <p:nvPicPr>
          <p:cNvPr id="79" name="그림 78">
            <a:extLst>
              <a:ext uri="{FF2B5EF4-FFF2-40B4-BE49-F238E27FC236}">
                <a16:creationId xmlns:a16="http://schemas.microsoft.com/office/drawing/2014/main" id="{26856581-DF6B-4CD7-A103-13078287A7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02297" y="1820411"/>
            <a:ext cx="9085278" cy="4733058"/>
          </a:xfrm>
          <a:prstGeom prst="rect">
            <a:avLst/>
          </a:prstGeom>
          <a:ln w="38100">
            <a:solidFill>
              <a:srgbClr val="4C74CC"/>
            </a:solidFill>
          </a:ln>
        </p:spPr>
      </p:pic>
    </p:spTree>
    <p:extLst>
      <p:ext uri="{BB962C8B-B14F-4D97-AF65-F5344CB8AC3E}">
        <p14:creationId xmlns:p14="http://schemas.microsoft.com/office/powerpoint/2010/main" val="40005336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Polaris Office Slide</Application>
  <AppVersion>12.000</AppVersion>
  <Characters>0</Characters>
  <CharactersWithSpaces>0</CharactersWithSpaces>
  <DocSecurity>0</DocSecurity>
  <HyperlinksChanged>false</HyperlinksChanged>
  <Lines>0</Lines>
  <LinksUpToDate>false</LinksUpToDate>
  <Pages>205</Pages>
  <Paragraphs>2141</Paragraphs>
  <Words>4719</Words>
  <TotalTime>0</TotalTime>
  <MMClips>0</MMClips>
  <ScaleCrop>false</ScaleCrop>
  <HeadingPairs>
    <vt:vector size="2" baseType="variant">
      <vt:variant>
        <vt:lpstr>Title</vt:lpstr>
      </vt:variant>
      <vt:variant>
        <vt:i4>1</vt:i4>
      </vt:variant>
    </vt:vector>
  </HeadingPairs>
  <TitlesOfParts>
    <vt:vector size="1" baseType="lpstr">
      <vt:lpstr>Title text</vt:lpstr>
    </vt:vector>
  </TitlesOfParts>
  <SharedDoc>false</SharedDoc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3</cp:revision>
  <dc:creator>user</dc:creator>
  <cp:lastModifiedBy>dhehdtn32</cp:lastModifiedBy>
  <dc:title>PowerPoint 프레젠테이션</dc:title>
  <cp:version>9.104.207.51917</cp:version>
  <dcterms:modified xsi:type="dcterms:W3CDTF">2024-09-10T06:09:45Z</dcterms:modified>
</cp:coreProperties>
</file>